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307" r:id="rId3"/>
    <p:sldId id="257" r:id="rId4"/>
    <p:sldId id="265" r:id="rId5"/>
    <p:sldId id="258" r:id="rId6"/>
    <p:sldId id="308" r:id="rId7"/>
    <p:sldId id="263" r:id="rId8"/>
    <p:sldId id="309" r:id="rId9"/>
    <p:sldId id="311" r:id="rId10"/>
    <p:sldId id="312" r:id="rId11"/>
    <p:sldId id="313" r:id="rId12"/>
    <p:sldId id="325" r:id="rId13"/>
    <p:sldId id="314" r:id="rId14"/>
    <p:sldId id="310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264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000"/>
    <a:srgbClr val="DEDEDE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50" d="100"/>
          <a:sy n="50" d="100"/>
        </p:scale>
        <p:origin x="2910" y="1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8" d="100"/>
        <a:sy n="68" d="100"/>
      </p:scale>
      <p:origin x="0" y="-104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70CE5A-C098-4383-AB25-83966CBA281C}" type="doc">
      <dgm:prSet loTypeId="urn:microsoft.com/office/officeart/2005/8/layout/hierarchy3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1AE9C897-D8C2-450B-A90F-766E9FB7CB8E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b="0" i="0" dirty="0">
              <a:solidFill>
                <a:schemeClr val="tx1"/>
              </a:solidFill>
            </a:rPr>
            <a:t>Unisex</a:t>
          </a:r>
          <a:endParaRPr lang="ko-KR" altLang="en-US" dirty="0">
            <a:solidFill>
              <a:schemeClr val="tx1"/>
            </a:solidFill>
          </a:endParaRPr>
        </a:p>
      </dgm:t>
    </dgm:pt>
    <dgm:pt modelId="{B42174CE-8140-4407-9D32-536A0AFEFFD8}" type="parTrans" cxnId="{7BBC9C86-4D94-43BA-8CAD-A84907FF42BC}">
      <dgm:prSet/>
      <dgm:spPr/>
      <dgm:t>
        <a:bodyPr/>
        <a:lstStyle/>
        <a:p>
          <a:pPr latinLnBrk="1"/>
          <a:endParaRPr lang="ko-KR" altLang="en-US"/>
        </a:p>
      </dgm:t>
    </dgm:pt>
    <dgm:pt modelId="{9FC183D5-711D-4ABC-938B-CEEDE972CD5F}" type="sibTrans" cxnId="{7BBC9C86-4D94-43BA-8CAD-A84907FF42BC}">
      <dgm:prSet/>
      <dgm:spPr/>
      <dgm:t>
        <a:bodyPr/>
        <a:lstStyle/>
        <a:p>
          <a:pPr latinLnBrk="1"/>
          <a:endParaRPr lang="ko-KR" altLang="en-US"/>
        </a:p>
      </dgm:t>
    </dgm:pt>
    <dgm:pt modelId="{5B40D15C-B461-484C-BE82-482F9C9FB6E3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altLang="ko-KR" dirty="0" err="1">
              <a:solidFill>
                <a:schemeClr val="tx1"/>
              </a:solidFill>
            </a:rPr>
            <a:t>Mens</a:t>
          </a:r>
          <a:endParaRPr lang="ko-KR" altLang="en-US" dirty="0">
            <a:solidFill>
              <a:schemeClr val="tx1"/>
            </a:solidFill>
          </a:endParaRPr>
        </a:p>
      </dgm:t>
    </dgm:pt>
    <dgm:pt modelId="{4319C9E0-B1B5-4EDB-95CF-C9991E5932C7}" type="parTrans" cxnId="{215C308F-1C4A-4ED9-9D15-E9064EEF5A71}">
      <dgm:prSet/>
      <dgm:spPr/>
      <dgm:t>
        <a:bodyPr/>
        <a:lstStyle/>
        <a:p>
          <a:pPr latinLnBrk="1"/>
          <a:endParaRPr lang="ko-KR" altLang="en-US"/>
        </a:p>
      </dgm:t>
    </dgm:pt>
    <dgm:pt modelId="{9B3D471F-C482-416D-AF94-8877C95009AD}" type="sibTrans" cxnId="{215C308F-1C4A-4ED9-9D15-E9064EEF5A71}">
      <dgm:prSet/>
      <dgm:spPr/>
      <dgm:t>
        <a:bodyPr/>
        <a:lstStyle/>
        <a:p>
          <a:pPr latinLnBrk="1"/>
          <a:endParaRPr lang="ko-KR" altLang="en-US"/>
        </a:p>
      </dgm:t>
    </dgm:pt>
    <dgm:pt modelId="{B3CEFD3B-E09D-49F1-946B-93AA6488639E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Outer</a:t>
          </a:r>
          <a:endParaRPr lang="ko-KR" altLang="en-US" dirty="0"/>
        </a:p>
      </dgm:t>
    </dgm:pt>
    <dgm:pt modelId="{51DEC0DE-8625-4AEA-8CB7-3C34D7D35EAB}" type="parTrans" cxnId="{A5923FDA-557E-413A-95E8-951BE2266868}">
      <dgm:prSet/>
      <dgm:spPr/>
      <dgm:t>
        <a:bodyPr/>
        <a:lstStyle/>
        <a:p>
          <a:pPr latinLnBrk="1"/>
          <a:endParaRPr lang="ko-KR" altLang="en-US"/>
        </a:p>
      </dgm:t>
    </dgm:pt>
    <dgm:pt modelId="{DA8E049B-CB0B-4D19-A56C-C17A4EE9EE6E}" type="sibTrans" cxnId="{A5923FDA-557E-413A-95E8-951BE2266868}">
      <dgm:prSet/>
      <dgm:spPr/>
      <dgm:t>
        <a:bodyPr/>
        <a:lstStyle/>
        <a:p>
          <a:pPr latinLnBrk="1"/>
          <a:endParaRPr lang="ko-KR" altLang="en-US"/>
        </a:p>
      </dgm:t>
    </dgm:pt>
    <dgm:pt modelId="{2217CD76-AE87-4055-BF36-77CF9B5E5BBF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Outer</a:t>
          </a:r>
          <a:endParaRPr lang="ko-KR" altLang="en-US" dirty="0"/>
        </a:p>
      </dgm:t>
    </dgm:pt>
    <dgm:pt modelId="{27286510-3490-4271-B3BA-802B598C9C06}" type="parTrans" cxnId="{AAADF07D-2282-4BC1-99A9-7D8D94FCD18F}">
      <dgm:prSet/>
      <dgm:spPr/>
      <dgm:t>
        <a:bodyPr/>
        <a:lstStyle/>
        <a:p>
          <a:pPr latinLnBrk="1"/>
          <a:endParaRPr lang="ko-KR" altLang="en-US"/>
        </a:p>
      </dgm:t>
    </dgm:pt>
    <dgm:pt modelId="{20D7DFB9-C573-4C2E-BEC3-0B6B3AA2C041}" type="sibTrans" cxnId="{AAADF07D-2282-4BC1-99A9-7D8D94FCD18F}">
      <dgm:prSet/>
      <dgm:spPr/>
      <dgm:t>
        <a:bodyPr/>
        <a:lstStyle/>
        <a:p>
          <a:pPr latinLnBrk="1"/>
          <a:endParaRPr lang="ko-KR" altLang="en-US"/>
        </a:p>
      </dgm:t>
    </dgm:pt>
    <dgm:pt modelId="{EC296EEA-D328-4974-81B6-9ECCCF84568C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altLang="ko-KR" dirty="0">
              <a:solidFill>
                <a:schemeClr val="tx1"/>
              </a:solidFill>
            </a:rPr>
            <a:t>Kids</a:t>
          </a:r>
          <a:endParaRPr lang="ko-KR" altLang="en-US" dirty="0">
            <a:solidFill>
              <a:schemeClr val="tx1"/>
            </a:solidFill>
          </a:endParaRPr>
        </a:p>
      </dgm:t>
    </dgm:pt>
    <dgm:pt modelId="{D9E250A6-A035-4CF2-ABA1-A2F7C3A2016D}" type="parTrans" cxnId="{A57A6E0C-22BA-401F-8A09-AD0055206FDC}">
      <dgm:prSet/>
      <dgm:spPr/>
      <dgm:t>
        <a:bodyPr/>
        <a:lstStyle/>
        <a:p>
          <a:pPr latinLnBrk="1"/>
          <a:endParaRPr lang="ko-KR" altLang="en-US"/>
        </a:p>
      </dgm:t>
    </dgm:pt>
    <dgm:pt modelId="{F090C6AB-9A52-444C-93ED-53E6C5C555D0}" type="sibTrans" cxnId="{A57A6E0C-22BA-401F-8A09-AD0055206FDC}">
      <dgm:prSet/>
      <dgm:spPr/>
      <dgm:t>
        <a:bodyPr/>
        <a:lstStyle/>
        <a:p>
          <a:pPr latinLnBrk="1"/>
          <a:endParaRPr lang="ko-KR" altLang="en-US"/>
        </a:p>
      </dgm:t>
    </dgm:pt>
    <dgm:pt modelId="{E6CD3D21-FC3F-44F7-825F-206D1B10F794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Outer</a:t>
          </a:r>
          <a:endParaRPr lang="ko-KR" altLang="en-US" dirty="0"/>
        </a:p>
      </dgm:t>
    </dgm:pt>
    <dgm:pt modelId="{231CECCA-5820-4CDB-82E4-7E3C9BEE2DB5}" type="parTrans" cxnId="{2A1BDB22-0787-4363-B093-D23C0FB742A4}">
      <dgm:prSet/>
      <dgm:spPr/>
      <dgm:t>
        <a:bodyPr/>
        <a:lstStyle/>
        <a:p>
          <a:pPr latinLnBrk="1"/>
          <a:endParaRPr lang="ko-KR" altLang="en-US"/>
        </a:p>
      </dgm:t>
    </dgm:pt>
    <dgm:pt modelId="{3D2B0740-1441-4AD6-BB19-DDDA48A612A0}" type="sibTrans" cxnId="{2A1BDB22-0787-4363-B093-D23C0FB742A4}">
      <dgm:prSet/>
      <dgm:spPr/>
      <dgm:t>
        <a:bodyPr/>
        <a:lstStyle/>
        <a:p>
          <a:pPr latinLnBrk="1"/>
          <a:endParaRPr lang="ko-KR" altLang="en-US"/>
        </a:p>
      </dgm:t>
    </dgm:pt>
    <dgm:pt modelId="{1BDBD701-2A88-41EE-B2D2-E95F9294668E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Outer</a:t>
          </a:r>
          <a:endParaRPr lang="ko-KR" altLang="en-US" dirty="0"/>
        </a:p>
      </dgm:t>
    </dgm:pt>
    <dgm:pt modelId="{42F96111-BCE2-4C67-B5FF-318750EF162B}" type="parTrans" cxnId="{9FED2F89-39A3-462F-8E74-620697A883B7}">
      <dgm:prSet/>
      <dgm:spPr/>
      <dgm:t>
        <a:bodyPr/>
        <a:lstStyle/>
        <a:p>
          <a:pPr latinLnBrk="1"/>
          <a:endParaRPr lang="ko-KR" altLang="en-US"/>
        </a:p>
      </dgm:t>
    </dgm:pt>
    <dgm:pt modelId="{CF7CDC14-8E0F-4879-A842-FCF13EF3E8FA}" type="sibTrans" cxnId="{9FED2F89-39A3-462F-8E74-620697A883B7}">
      <dgm:prSet/>
      <dgm:spPr/>
      <dgm:t>
        <a:bodyPr/>
        <a:lstStyle/>
        <a:p>
          <a:pPr latinLnBrk="1"/>
          <a:endParaRPr lang="ko-KR" altLang="en-US"/>
        </a:p>
      </dgm:t>
    </dgm:pt>
    <dgm:pt modelId="{551D0103-7639-41B7-92A4-612F92F03C4E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Top</a:t>
          </a:r>
          <a:endParaRPr lang="ko-KR" altLang="en-US" dirty="0"/>
        </a:p>
      </dgm:t>
    </dgm:pt>
    <dgm:pt modelId="{A1D3C8C6-A7DF-404D-9C6D-531CCFAA331C}" type="parTrans" cxnId="{F1902A5F-9983-48A1-AF15-BAFF2E9D87DC}">
      <dgm:prSet/>
      <dgm:spPr/>
      <dgm:t>
        <a:bodyPr/>
        <a:lstStyle/>
        <a:p>
          <a:pPr latinLnBrk="1"/>
          <a:endParaRPr lang="ko-KR" altLang="en-US"/>
        </a:p>
      </dgm:t>
    </dgm:pt>
    <dgm:pt modelId="{B75DE8B0-AB8B-4E8A-A71F-695495FF6F7D}" type="sibTrans" cxnId="{F1902A5F-9983-48A1-AF15-BAFF2E9D87DC}">
      <dgm:prSet/>
      <dgm:spPr/>
      <dgm:t>
        <a:bodyPr/>
        <a:lstStyle/>
        <a:p>
          <a:pPr latinLnBrk="1"/>
          <a:endParaRPr lang="ko-KR" altLang="en-US"/>
        </a:p>
      </dgm:t>
    </dgm:pt>
    <dgm:pt modelId="{1182325E-AD43-4F3F-ABB2-B0166BFBFA57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Bottom</a:t>
          </a:r>
          <a:endParaRPr lang="ko-KR" altLang="en-US" dirty="0"/>
        </a:p>
      </dgm:t>
    </dgm:pt>
    <dgm:pt modelId="{A084AD5E-4E9D-40BF-9DB3-927D7D7DBED9}" type="parTrans" cxnId="{7A14535A-4081-454A-A86C-3D20C08A60B1}">
      <dgm:prSet/>
      <dgm:spPr/>
      <dgm:t>
        <a:bodyPr/>
        <a:lstStyle/>
        <a:p>
          <a:pPr latinLnBrk="1"/>
          <a:endParaRPr lang="ko-KR" altLang="en-US"/>
        </a:p>
      </dgm:t>
    </dgm:pt>
    <dgm:pt modelId="{33A7B9FF-B610-48E8-ACE8-BD6F47CB4D17}" type="sibTrans" cxnId="{7A14535A-4081-454A-A86C-3D20C08A60B1}">
      <dgm:prSet/>
      <dgm:spPr/>
      <dgm:t>
        <a:bodyPr/>
        <a:lstStyle/>
        <a:p>
          <a:pPr latinLnBrk="1"/>
          <a:endParaRPr lang="ko-KR" altLang="en-US"/>
        </a:p>
      </dgm:t>
    </dgm:pt>
    <dgm:pt modelId="{E2848764-5B7B-4B5C-B42B-99ADD89E34D9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altLang="ko-KR" dirty="0" err="1">
              <a:solidFill>
                <a:schemeClr val="tx1"/>
              </a:solidFill>
            </a:rPr>
            <a:t>Womens</a:t>
          </a:r>
          <a:endParaRPr lang="ko-KR" altLang="en-US" dirty="0">
            <a:solidFill>
              <a:schemeClr val="tx1"/>
            </a:solidFill>
          </a:endParaRPr>
        </a:p>
      </dgm:t>
    </dgm:pt>
    <dgm:pt modelId="{DA6134D8-E34E-4EDE-B05D-8CCC9C617C49}" type="parTrans" cxnId="{E88DE310-0105-4C32-A3D4-B4085659F339}">
      <dgm:prSet/>
      <dgm:spPr/>
      <dgm:t>
        <a:bodyPr/>
        <a:lstStyle/>
        <a:p>
          <a:pPr latinLnBrk="1"/>
          <a:endParaRPr lang="ko-KR" altLang="en-US"/>
        </a:p>
      </dgm:t>
    </dgm:pt>
    <dgm:pt modelId="{68D0B4D0-8B1C-4D7A-B424-2EC1D441E93B}" type="sibTrans" cxnId="{E88DE310-0105-4C32-A3D4-B4085659F339}">
      <dgm:prSet/>
      <dgm:spPr/>
      <dgm:t>
        <a:bodyPr/>
        <a:lstStyle/>
        <a:p>
          <a:pPr latinLnBrk="1"/>
          <a:endParaRPr lang="ko-KR" altLang="en-US"/>
        </a:p>
      </dgm:t>
    </dgm:pt>
    <dgm:pt modelId="{DFC28720-9E74-467D-AD54-23AB66C5F393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 err="1"/>
            <a:t>Onepeace</a:t>
          </a:r>
          <a:endParaRPr lang="ko-KR" altLang="en-US" dirty="0"/>
        </a:p>
      </dgm:t>
    </dgm:pt>
    <dgm:pt modelId="{ABE8C81C-1D0F-4A99-AD48-CD0A4139F253}" type="parTrans" cxnId="{FA3117F4-ACCC-4BF1-AE7C-235A32F36DCB}">
      <dgm:prSet/>
      <dgm:spPr/>
      <dgm:t>
        <a:bodyPr/>
        <a:lstStyle/>
        <a:p>
          <a:pPr latinLnBrk="1"/>
          <a:endParaRPr lang="ko-KR" altLang="en-US"/>
        </a:p>
      </dgm:t>
    </dgm:pt>
    <dgm:pt modelId="{6D492811-FEF6-4401-99CA-94D54A45B31C}" type="sibTrans" cxnId="{FA3117F4-ACCC-4BF1-AE7C-235A32F36DCB}">
      <dgm:prSet/>
      <dgm:spPr/>
      <dgm:t>
        <a:bodyPr/>
        <a:lstStyle/>
        <a:p>
          <a:pPr latinLnBrk="1"/>
          <a:endParaRPr lang="ko-KR" altLang="en-US"/>
        </a:p>
      </dgm:t>
    </dgm:pt>
    <dgm:pt modelId="{5BF7EF6E-217B-449D-8FD4-DC9ACD51A7EB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Top</a:t>
          </a:r>
          <a:endParaRPr lang="ko-KR" altLang="en-US" dirty="0"/>
        </a:p>
      </dgm:t>
    </dgm:pt>
    <dgm:pt modelId="{A408270C-A1A1-47E2-A427-4C032ED3CD1D}" type="parTrans" cxnId="{12E96D3C-0A94-4D12-8C7C-7B8BEFD3FD98}">
      <dgm:prSet/>
      <dgm:spPr/>
      <dgm:t>
        <a:bodyPr/>
        <a:lstStyle/>
        <a:p>
          <a:pPr latinLnBrk="1"/>
          <a:endParaRPr lang="ko-KR" altLang="en-US"/>
        </a:p>
      </dgm:t>
    </dgm:pt>
    <dgm:pt modelId="{6670BF59-3546-4506-94C3-EEECAC6D573F}" type="sibTrans" cxnId="{12E96D3C-0A94-4D12-8C7C-7B8BEFD3FD98}">
      <dgm:prSet/>
      <dgm:spPr/>
      <dgm:t>
        <a:bodyPr/>
        <a:lstStyle/>
        <a:p>
          <a:pPr latinLnBrk="1"/>
          <a:endParaRPr lang="ko-KR" altLang="en-US"/>
        </a:p>
      </dgm:t>
    </dgm:pt>
    <dgm:pt modelId="{AA35726E-781B-4218-A280-F793038CCA1D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b="0" i="0" dirty="0">
              <a:solidFill>
                <a:schemeClr val="tx1"/>
              </a:solidFill>
            </a:rPr>
            <a:t>Accessory</a:t>
          </a:r>
          <a:endParaRPr lang="ko-KR" altLang="en-US" dirty="0">
            <a:solidFill>
              <a:schemeClr val="tx1"/>
            </a:solidFill>
          </a:endParaRPr>
        </a:p>
      </dgm:t>
    </dgm:pt>
    <dgm:pt modelId="{3D8158AA-EF24-4F0F-92B9-56C99B2D8DB0}" type="parTrans" cxnId="{C87387F9-DAB5-49F2-87AD-A31D471872C6}">
      <dgm:prSet/>
      <dgm:spPr/>
      <dgm:t>
        <a:bodyPr/>
        <a:lstStyle/>
        <a:p>
          <a:pPr latinLnBrk="1"/>
          <a:endParaRPr lang="ko-KR" altLang="en-US"/>
        </a:p>
      </dgm:t>
    </dgm:pt>
    <dgm:pt modelId="{13153553-D033-42F3-B737-4878F7FAF047}" type="sibTrans" cxnId="{C87387F9-DAB5-49F2-87AD-A31D471872C6}">
      <dgm:prSet/>
      <dgm:spPr/>
      <dgm:t>
        <a:bodyPr/>
        <a:lstStyle/>
        <a:p>
          <a:pPr latinLnBrk="1"/>
          <a:endParaRPr lang="ko-KR" altLang="en-US"/>
        </a:p>
      </dgm:t>
    </dgm:pt>
    <dgm:pt modelId="{FAF13CBF-C215-4DF2-ABBD-6B740105EF01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b="0" i="0" dirty="0"/>
            <a:t>Necklace</a:t>
          </a:r>
          <a:endParaRPr lang="ko-KR" altLang="en-US" dirty="0"/>
        </a:p>
      </dgm:t>
    </dgm:pt>
    <dgm:pt modelId="{F6B93729-1A01-42E4-97C2-8342C43FC398}" type="parTrans" cxnId="{FD0CC341-8A70-4254-9464-5AAEF863247A}">
      <dgm:prSet/>
      <dgm:spPr/>
      <dgm:t>
        <a:bodyPr/>
        <a:lstStyle/>
        <a:p>
          <a:pPr latinLnBrk="1"/>
          <a:endParaRPr lang="ko-KR" altLang="en-US"/>
        </a:p>
      </dgm:t>
    </dgm:pt>
    <dgm:pt modelId="{BCA82836-A12A-4C23-9B16-07E7CB591DA3}" type="sibTrans" cxnId="{FD0CC341-8A70-4254-9464-5AAEF863247A}">
      <dgm:prSet/>
      <dgm:spPr/>
      <dgm:t>
        <a:bodyPr/>
        <a:lstStyle/>
        <a:p>
          <a:pPr latinLnBrk="1"/>
          <a:endParaRPr lang="ko-KR" altLang="en-US"/>
        </a:p>
      </dgm:t>
    </dgm:pt>
    <dgm:pt modelId="{68CC5EC1-DE0D-4FD1-B9A6-9A79FF3B6A6E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b="0" i="0" dirty="0"/>
            <a:t>Bracelet</a:t>
          </a:r>
          <a:endParaRPr lang="ko-KR" altLang="en-US" dirty="0"/>
        </a:p>
      </dgm:t>
    </dgm:pt>
    <dgm:pt modelId="{DD78F360-5D79-40E4-9932-BC9EA48400A5}" type="parTrans" cxnId="{FC4D28AE-F8EB-421D-831A-9939690B9F64}">
      <dgm:prSet/>
      <dgm:spPr/>
      <dgm:t>
        <a:bodyPr/>
        <a:lstStyle/>
        <a:p>
          <a:pPr latinLnBrk="1"/>
          <a:endParaRPr lang="ko-KR" altLang="en-US"/>
        </a:p>
      </dgm:t>
    </dgm:pt>
    <dgm:pt modelId="{2D7B9F7D-398B-43DA-9A60-1BD7D659D997}" type="sibTrans" cxnId="{FC4D28AE-F8EB-421D-831A-9939690B9F64}">
      <dgm:prSet/>
      <dgm:spPr/>
      <dgm:t>
        <a:bodyPr/>
        <a:lstStyle/>
        <a:p>
          <a:pPr latinLnBrk="1"/>
          <a:endParaRPr lang="ko-KR" altLang="en-US"/>
        </a:p>
      </dgm:t>
    </dgm:pt>
    <dgm:pt modelId="{B2B29342-79AC-4A29-9A01-25A34EE4E205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Ring</a:t>
          </a:r>
          <a:endParaRPr lang="ko-KR" altLang="en-US" dirty="0"/>
        </a:p>
      </dgm:t>
    </dgm:pt>
    <dgm:pt modelId="{7F4FEF7D-1D64-4690-8917-451E8232D35A}" type="parTrans" cxnId="{9CE4FC9B-8F8E-409A-8A99-E0A6DA286C42}">
      <dgm:prSet/>
      <dgm:spPr/>
      <dgm:t>
        <a:bodyPr/>
        <a:lstStyle/>
        <a:p>
          <a:pPr latinLnBrk="1"/>
          <a:endParaRPr lang="ko-KR" altLang="en-US"/>
        </a:p>
      </dgm:t>
    </dgm:pt>
    <dgm:pt modelId="{3F76D437-1B6A-41C3-92F2-A8A101298828}" type="sibTrans" cxnId="{9CE4FC9B-8F8E-409A-8A99-E0A6DA286C42}">
      <dgm:prSet/>
      <dgm:spPr/>
      <dgm:t>
        <a:bodyPr/>
        <a:lstStyle/>
        <a:p>
          <a:pPr latinLnBrk="1"/>
          <a:endParaRPr lang="ko-KR" altLang="en-US"/>
        </a:p>
      </dgm:t>
    </dgm:pt>
    <dgm:pt modelId="{0A7BFEB5-52F2-40B3-8B92-E03A679230D0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altLang="ko-KR" dirty="0">
              <a:solidFill>
                <a:schemeClr val="tx1"/>
              </a:solidFill>
            </a:rPr>
            <a:t>21 S/S LOOKBOOK</a:t>
          </a:r>
          <a:endParaRPr lang="ko-KR" altLang="en-US" dirty="0">
            <a:solidFill>
              <a:schemeClr val="tx1"/>
            </a:solidFill>
          </a:endParaRPr>
        </a:p>
      </dgm:t>
    </dgm:pt>
    <dgm:pt modelId="{D8D20EEA-F9E5-4524-BF23-31599D22853F}" type="parTrans" cxnId="{B7A91FC9-C6BE-4E58-AEAA-1FFC926ED4BA}">
      <dgm:prSet/>
      <dgm:spPr/>
      <dgm:t>
        <a:bodyPr/>
        <a:lstStyle/>
        <a:p>
          <a:pPr latinLnBrk="1"/>
          <a:endParaRPr lang="ko-KR" altLang="en-US"/>
        </a:p>
      </dgm:t>
    </dgm:pt>
    <dgm:pt modelId="{ED967AFB-44C2-4512-96E1-83556D81634F}" type="sibTrans" cxnId="{B7A91FC9-C6BE-4E58-AEAA-1FFC926ED4BA}">
      <dgm:prSet/>
      <dgm:spPr/>
      <dgm:t>
        <a:bodyPr/>
        <a:lstStyle/>
        <a:p>
          <a:pPr latinLnBrk="1"/>
          <a:endParaRPr lang="ko-KR" altLang="en-US"/>
        </a:p>
      </dgm:t>
    </dgm:pt>
    <dgm:pt modelId="{3D951AAD-DFCE-49B7-A442-5C7358EB4186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Top</a:t>
          </a:r>
          <a:endParaRPr lang="ko-KR" altLang="en-US" dirty="0"/>
        </a:p>
      </dgm:t>
    </dgm:pt>
    <dgm:pt modelId="{6A12033F-DB0F-4BA6-8338-B9E1AD0641B0}" type="parTrans" cxnId="{A32FDADB-2312-4262-AF20-B45F7A3F13D2}">
      <dgm:prSet/>
      <dgm:spPr/>
      <dgm:t>
        <a:bodyPr/>
        <a:lstStyle/>
        <a:p>
          <a:pPr latinLnBrk="1"/>
          <a:endParaRPr lang="ko-KR" altLang="en-US"/>
        </a:p>
      </dgm:t>
    </dgm:pt>
    <dgm:pt modelId="{10B11E26-E409-438C-A0C5-17B334A30836}" type="sibTrans" cxnId="{A32FDADB-2312-4262-AF20-B45F7A3F13D2}">
      <dgm:prSet/>
      <dgm:spPr/>
      <dgm:t>
        <a:bodyPr/>
        <a:lstStyle/>
        <a:p>
          <a:pPr latinLnBrk="1"/>
          <a:endParaRPr lang="ko-KR" altLang="en-US"/>
        </a:p>
      </dgm:t>
    </dgm:pt>
    <dgm:pt modelId="{D39B211E-20C6-480D-A9E4-398469EB140A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Bottom</a:t>
          </a:r>
          <a:endParaRPr lang="ko-KR" altLang="en-US" dirty="0"/>
        </a:p>
      </dgm:t>
    </dgm:pt>
    <dgm:pt modelId="{2194B6AA-49A9-44D7-8DA3-FE5C7A6EA588}" type="parTrans" cxnId="{49141380-7A5C-475A-A05A-658F95F9680B}">
      <dgm:prSet/>
      <dgm:spPr/>
      <dgm:t>
        <a:bodyPr/>
        <a:lstStyle/>
        <a:p>
          <a:pPr latinLnBrk="1"/>
          <a:endParaRPr lang="ko-KR" altLang="en-US"/>
        </a:p>
      </dgm:t>
    </dgm:pt>
    <dgm:pt modelId="{FD71E2E6-41AA-441D-9C0D-973A7655F211}" type="sibTrans" cxnId="{49141380-7A5C-475A-A05A-658F95F9680B}">
      <dgm:prSet/>
      <dgm:spPr/>
      <dgm:t>
        <a:bodyPr/>
        <a:lstStyle/>
        <a:p>
          <a:pPr latinLnBrk="1"/>
          <a:endParaRPr lang="ko-KR" altLang="en-US"/>
        </a:p>
      </dgm:t>
    </dgm:pt>
    <dgm:pt modelId="{A26FBDBB-6641-496F-B3E6-2AE8CA1B72EB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Bottom</a:t>
          </a:r>
          <a:endParaRPr lang="ko-KR" altLang="en-US" dirty="0"/>
        </a:p>
      </dgm:t>
    </dgm:pt>
    <dgm:pt modelId="{4A44279B-F093-4926-B6B3-C2367D87C356}" type="parTrans" cxnId="{A82AB531-49FB-41A3-8F3E-060AADEBD455}">
      <dgm:prSet/>
      <dgm:spPr/>
      <dgm:t>
        <a:bodyPr/>
        <a:lstStyle/>
        <a:p>
          <a:pPr latinLnBrk="1"/>
          <a:endParaRPr lang="ko-KR" altLang="en-US"/>
        </a:p>
      </dgm:t>
    </dgm:pt>
    <dgm:pt modelId="{E2C7F0F0-674D-4C0B-9A79-3C896124FB0F}" type="sibTrans" cxnId="{A82AB531-49FB-41A3-8F3E-060AADEBD455}">
      <dgm:prSet/>
      <dgm:spPr/>
      <dgm:t>
        <a:bodyPr/>
        <a:lstStyle/>
        <a:p>
          <a:pPr latinLnBrk="1"/>
          <a:endParaRPr lang="ko-KR" altLang="en-US"/>
        </a:p>
      </dgm:t>
    </dgm:pt>
    <dgm:pt modelId="{AB79507D-CB7C-4CE7-8D5D-7F5E2EDF3E82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Top</a:t>
          </a:r>
          <a:endParaRPr lang="ko-KR" altLang="en-US" dirty="0"/>
        </a:p>
      </dgm:t>
    </dgm:pt>
    <dgm:pt modelId="{29994D7B-3118-4E96-876C-3F7E69117E19}" type="parTrans" cxnId="{9DFC207D-C415-4B81-BC94-2058C2EAC0C2}">
      <dgm:prSet/>
      <dgm:spPr/>
      <dgm:t>
        <a:bodyPr/>
        <a:lstStyle/>
        <a:p>
          <a:pPr latinLnBrk="1"/>
          <a:endParaRPr lang="ko-KR" altLang="en-US"/>
        </a:p>
      </dgm:t>
    </dgm:pt>
    <dgm:pt modelId="{ABB075A7-1BFB-4805-A97A-BEBE38334063}" type="sibTrans" cxnId="{9DFC207D-C415-4B81-BC94-2058C2EAC0C2}">
      <dgm:prSet/>
      <dgm:spPr/>
      <dgm:t>
        <a:bodyPr/>
        <a:lstStyle/>
        <a:p>
          <a:pPr latinLnBrk="1"/>
          <a:endParaRPr lang="ko-KR" altLang="en-US"/>
        </a:p>
      </dgm:t>
    </dgm:pt>
    <dgm:pt modelId="{594B2821-B5BA-494B-B2D8-57621BA5CE92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Bottom</a:t>
          </a:r>
          <a:endParaRPr lang="ko-KR" altLang="en-US" dirty="0"/>
        </a:p>
      </dgm:t>
    </dgm:pt>
    <dgm:pt modelId="{22E7FB86-A3AF-48AC-9845-7AF6712CAECA}" type="parTrans" cxnId="{BB467F8E-E2A9-4174-A7DF-83150F28489B}">
      <dgm:prSet/>
      <dgm:spPr/>
      <dgm:t>
        <a:bodyPr/>
        <a:lstStyle/>
        <a:p>
          <a:pPr latinLnBrk="1"/>
          <a:endParaRPr lang="ko-KR" altLang="en-US"/>
        </a:p>
      </dgm:t>
    </dgm:pt>
    <dgm:pt modelId="{EDA45A6F-8B96-458B-931A-80865BB42D0C}" type="sibTrans" cxnId="{BB467F8E-E2A9-4174-A7DF-83150F28489B}">
      <dgm:prSet/>
      <dgm:spPr/>
      <dgm:t>
        <a:bodyPr/>
        <a:lstStyle/>
        <a:p>
          <a:pPr latinLnBrk="1"/>
          <a:endParaRPr lang="ko-KR" altLang="en-US"/>
        </a:p>
      </dgm:t>
    </dgm:pt>
    <dgm:pt modelId="{965AB1AE-1113-4C25-8483-22F7F32C2874}">
      <dgm:prSet phldrT="[텍스트]"/>
      <dgm:spPr>
        <a:solidFill>
          <a:schemeClr val="bg1">
            <a:alpha val="90000"/>
          </a:schemeClr>
        </a:solidFill>
      </dgm:spPr>
      <dgm:t>
        <a:bodyPr/>
        <a:lstStyle/>
        <a:p>
          <a:pPr latinLnBrk="1"/>
          <a:r>
            <a:rPr lang="en-US" altLang="ko-KR" dirty="0"/>
            <a:t>Hair</a:t>
          </a:r>
          <a:endParaRPr lang="ko-KR" altLang="en-US" dirty="0"/>
        </a:p>
      </dgm:t>
    </dgm:pt>
    <dgm:pt modelId="{B9938B51-7318-4A2A-AB1D-A7E85742F951}" type="parTrans" cxnId="{C0AE349C-A9B8-4C74-9D80-357FCCD3000B}">
      <dgm:prSet/>
      <dgm:spPr/>
      <dgm:t>
        <a:bodyPr/>
        <a:lstStyle/>
        <a:p>
          <a:pPr latinLnBrk="1"/>
          <a:endParaRPr lang="ko-KR" altLang="en-US"/>
        </a:p>
      </dgm:t>
    </dgm:pt>
    <dgm:pt modelId="{3BA67559-2047-49E1-B2DD-5FFD50CB7EDE}" type="sibTrans" cxnId="{C0AE349C-A9B8-4C74-9D80-357FCCD3000B}">
      <dgm:prSet/>
      <dgm:spPr/>
      <dgm:t>
        <a:bodyPr/>
        <a:lstStyle/>
        <a:p>
          <a:pPr latinLnBrk="1"/>
          <a:endParaRPr lang="ko-KR" altLang="en-US"/>
        </a:p>
      </dgm:t>
    </dgm:pt>
    <dgm:pt modelId="{75EAD4A8-EC06-4EBB-839E-7CB2AF914535}" type="pres">
      <dgm:prSet presAssocID="{EE70CE5A-C098-4383-AB25-83966CBA281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E07A4EC-4748-464F-BE17-F471B4FEB500}" type="pres">
      <dgm:prSet presAssocID="{1AE9C897-D8C2-450B-A90F-766E9FB7CB8E}" presName="root" presStyleCnt="0"/>
      <dgm:spPr/>
    </dgm:pt>
    <dgm:pt modelId="{DC47F6D1-97D4-4033-91FD-5EF5F0065C82}" type="pres">
      <dgm:prSet presAssocID="{1AE9C897-D8C2-450B-A90F-766E9FB7CB8E}" presName="rootComposite" presStyleCnt="0"/>
      <dgm:spPr/>
    </dgm:pt>
    <dgm:pt modelId="{C4F22401-3268-4DC9-9C42-1062F682C5BA}" type="pres">
      <dgm:prSet presAssocID="{1AE9C897-D8C2-450B-A90F-766E9FB7CB8E}" presName="rootText" presStyleLbl="node1" presStyleIdx="0" presStyleCnt="6" custLinFactNeighborX="3493"/>
      <dgm:spPr/>
      <dgm:t>
        <a:bodyPr/>
        <a:lstStyle/>
        <a:p>
          <a:pPr latinLnBrk="1"/>
          <a:endParaRPr lang="ko-KR" altLang="en-US"/>
        </a:p>
      </dgm:t>
    </dgm:pt>
    <dgm:pt modelId="{B98EE69D-A979-4111-84B5-E7D33E55F373}" type="pres">
      <dgm:prSet presAssocID="{1AE9C897-D8C2-450B-A90F-766E9FB7CB8E}" presName="rootConnector" presStyleLbl="node1" presStyleIdx="0" presStyleCnt="6"/>
      <dgm:spPr/>
      <dgm:t>
        <a:bodyPr/>
        <a:lstStyle/>
        <a:p>
          <a:pPr latinLnBrk="1"/>
          <a:endParaRPr lang="ko-KR" altLang="en-US"/>
        </a:p>
      </dgm:t>
    </dgm:pt>
    <dgm:pt modelId="{F1601B78-8EF3-450F-8824-25AB0353242B}" type="pres">
      <dgm:prSet presAssocID="{1AE9C897-D8C2-450B-A90F-766E9FB7CB8E}" presName="childShape" presStyleCnt="0"/>
      <dgm:spPr/>
    </dgm:pt>
    <dgm:pt modelId="{FF51E749-E4DD-4E22-A9C6-EF681676F834}" type="pres">
      <dgm:prSet presAssocID="{42F96111-BCE2-4C67-B5FF-318750EF162B}" presName="Name13" presStyleLbl="parChTrans1D2" presStyleIdx="0" presStyleCnt="17"/>
      <dgm:spPr/>
      <dgm:t>
        <a:bodyPr/>
        <a:lstStyle/>
        <a:p>
          <a:pPr latinLnBrk="1"/>
          <a:endParaRPr lang="ko-KR" altLang="en-US"/>
        </a:p>
      </dgm:t>
    </dgm:pt>
    <dgm:pt modelId="{19DCF838-CDB2-4EEA-A2A0-CDA245764698}" type="pres">
      <dgm:prSet presAssocID="{1BDBD701-2A88-41EE-B2D2-E95F9294668E}" presName="childText" presStyleLbl="bgAcc1" presStyleIdx="0" presStyleCnt="17" custLinFactNeighborX="-194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75C327B-9E7D-4E8B-9A25-F4FCB108D5B4}" type="pres">
      <dgm:prSet presAssocID="{A1D3C8C6-A7DF-404D-9C6D-531CCFAA331C}" presName="Name13" presStyleLbl="parChTrans1D2" presStyleIdx="1" presStyleCnt="17"/>
      <dgm:spPr/>
      <dgm:t>
        <a:bodyPr/>
        <a:lstStyle/>
        <a:p>
          <a:pPr latinLnBrk="1"/>
          <a:endParaRPr lang="ko-KR" altLang="en-US"/>
        </a:p>
      </dgm:t>
    </dgm:pt>
    <dgm:pt modelId="{458DCB07-D681-4D9D-B67F-DF4E887B0AC3}" type="pres">
      <dgm:prSet presAssocID="{551D0103-7639-41B7-92A4-612F92F03C4E}" presName="childText" presStyleLbl="bgAcc1" presStyleIdx="1" presStyleCnt="17" custLinFactNeighborX="-124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E1ABA8D-E461-4A61-826A-CB7C6DF6EF82}" type="pres">
      <dgm:prSet presAssocID="{A084AD5E-4E9D-40BF-9DB3-927D7D7DBED9}" presName="Name13" presStyleLbl="parChTrans1D2" presStyleIdx="2" presStyleCnt="17"/>
      <dgm:spPr/>
      <dgm:t>
        <a:bodyPr/>
        <a:lstStyle/>
        <a:p>
          <a:pPr latinLnBrk="1"/>
          <a:endParaRPr lang="ko-KR" altLang="en-US"/>
        </a:p>
      </dgm:t>
    </dgm:pt>
    <dgm:pt modelId="{B9F9E166-CD5C-4F35-98ED-35F74FBD3185}" type="pres">
      <dgm:prSet presAssocID="{1182325E-AD43-4F3F-ABB2-B0166BFBFA57}" presName="childText" presStyleLbl="bgAcc1" presStyleIdx="2" presStyleCnt="17" custLinFactNeighborX="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85993A8-AAFA-4762-8DA8-4AF83A13DCE1}" type="pres">
      <dgm:prSet presAssocID="{5B40D15C-B461-484C-BE82-482F9C9FB6E3}" presName="root" presStyleCnt="0"/>
      <dgm:spPr/>
    </dgm:pt>
    <dgm:pt modelId="{9B766B13-B44F-4E1A-BCC8-88011179C980}" type="pres">
      <dgm:prSet presAssocID="{5B40D15C-B461-484C-BE82-482F9C9FB6E3}" presName="rootComposite" presStyleCnt="0"/>
      <dgm:spPr/>
    </dgm:pt>
    <dgm:pt modelId="{9CB61098-DF4E-453D-BD0B-3FA50611F06E}" type="pres">
      <dgm:prSet presAssocID="{5B40D15C-B461-484C-BE82-482F9C9FB6E3}" presName="rootText" presStyleLbl="node1" presStyleIdx="1" presStyleCnt="6" custLinFactNeighborX="2938"/>
      <dgm:spPr/>
      <dgm:t>
        <a:bodyPr/>
        <a:lstStyle/>
        <a:p>
          <a:pPr latinLnBrk="1"/>
          <a:endParaRPr lang="ko-KR" altLang="en-US"/>
        </a:p>
      </dgm:t>
    </dgm:pt>
    <dgm:pt modelId="{CF26EF69-1A7A-4137-88AA-9FEB4C69DB98}" type="pres">
      <dgm:prSet presAssocID="{5B40D15C-B461-484C-BE82-482F9C9FB6E3}" presName="rootConnector" presStyleLbl="node1" presStyleIdx="1" presStyleCnt="6"/>
      <dgm:spPr/>
      <dgm:t>
        <a:bodyPr/>
        <a:lstStyle/>
        <a:p>
          <a:pPr latinLnBrk="1"/>
          <a:endParaRPr lang="ko-KR" altLang="en-US"/>
        </a:p>
      </dgm:t>
    </dgm:pt>
    <dgm:pt modelId="{02D8FB96-829C-4784-9081-CAFEAFE7B964}" type="pres">
      <dgm:prSet presAssocID="{5B40D15C-B461-484C-BE82-482F9C9FB6E3}" presName="childShape" presStyleCnt="0"/>
      <dgm:spPr/>
    </dgm:pt>
    <dgm:pt modelId="{3BDEF237-3A9B-4C28-BADF-207B0C3F5A3D}" type="pres">
      <dgm:prSet presAssocID="{51DEC0DE-8625-4AEA-8CB7-3C34D7D35EAB}" presName="Name13" presStyleLbl="parChTrans1D2" presStyleIdx="3" presStyleCnt="17"/>
      <dgm:spPr/>
      <dgm:t>
        <a:bodyPr/>
        <a:lstStyle/>
        <a:p>
          <a:pPr latinLnBrk="1"/>
          <a:endParaRPr lang="ko-KR" altLang="en-US"/>
        </a:p>
      </dgm:t>
    </dgm:pt>
    <dgm:pt modelId="{9D083C7D-C958-4E34-B067-AE28F9B62564}" type="pres">
      <dgm:prSet presAssocID="{B3CEFD3B-E09D-49F1-946B-93AA6488639E}" presName="childText" presStyleLbl="bgAcc1" presStyleIdx="3" presStyleCnt="17" custLinFactNeighborX="69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9E1A28A-70E9-4249-955A-EDC21EF6E813}" type="pres">
      <dgm:prSet presAssocID="{6A12033F-DB0F-4BA6-8338-B9E1AD0641B0}" presName="Name13" presStyleLbl="parChTrans1D2" presStyleIdx="4" presStyleCnt="17"/>
      <dgm:spPr/>
      <dgm:t>
        <a:bodyPr/>
        <a:lstStyle/>
        <a:p>
          <a:pPr latinLnBrk="1"/>
          <a:endParaRPr lang="ko-KR" altLang="en-US"/>
        </a:p>
      </dgm:t>
    </dgm:pt>
    <dgm:pt modelId="{78EC8F4E-53EB-4D4C-BD91-71B181CC7F1F}" type="pres">
      <dgm:prSet presAssocID="{3D951AAD-DFCE-49B7-A442-5C7358EB4186}" presName="childText" presStyleLbl="bgAcc1" presStyleIdx="4" presStyleCnt="17" custLinFactNeighborX="-124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111CDC8-96F0-480D-A019-A1DDA3B1FE6D}" type="pres">
      <dgm:prSet presAssocID="{2194B6AA-49A9-44D7-8DA3-FE5C7A6EA588}" presName="Name13" presStyleLbl="parChTrans1D2" presStyleIdx="5" presStyleCnt="17"/>
      <dgm:spPr/>
      <dgm:t>
        <a:bodyPr/>
        <a:lstStyle/>
        <a:p>
          <a:pPr latinLnBrk="1"/>
          <a:endParaRPr lang="ko-KR" altLang="en-US"/>
        </a:p>
      </dgm:t>
    </dgm:pt>
    <dgm:pt modelId="{3C255386-9AA9-4E4F-B4D0-B2C446078269}" type="pres">
      <dgm:prSet presAssocID="{D39B211E-20C6-480D-A9E4-398469EB140A}" presName="childText" presStyleLbl="bgAcc1" presStyleIdx="5" presStyleCnt="17" custLinFactNeighborX="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CA372CE-4766-448E-823E-E271299FC564}" type="pres">
      <dgm:prSet presAssocID="{E2848764-5B7B-4B5C-B42B-99ADD89E34D9}" presName="root" presStyleCnt="0"/>
      <dgm:spPr/>
    </dgm:pt>
    <dgm:pt modelId="{1B8F2BA9-7F07-4D5C-BCA9-33CB7D0B76D6}" type="pres">
      <dgm:prSet presAssocID="{E2848764-5B7B-4B5C-B42B-99ADD89E34D9}" presName="rootComposite" presStyleCnt="0"/>
      <dgm:spPr/>
    </dgm:pt>
    <dgm:pt modelId="{549E87EA-9EAD-4C25-90FA-753B0927CC26}" type="pres">
      <dgm:prSet presAssocID="{E2848764-5B7B-4B5C-B42B-99ADD89E34D9}" presName="rootText" presStyleLbl="node1" presStyleIdx="2" presStyleCnt="6" custLinFactNeighborX="3493"/>
      <dgm:spPr/>
      <dgm:t>
        <a:bodyPr/>
        <a:lstStyle/>
        <a:p>
          <a:pPr latinLnBrk="1"/>
          <a:endParaRPr lang="ko-KR" altLang="en-US"/>
        </a:p>
      </dgm:t>
    </dgm:pt>
    <dgm:pt modelId="{27CD49BD-6F02-4506-BD8D-825382204A2A}" type="pres">
      <dgm:prSet presAssocID="{E2848764-5B7B-4B5C-B42B-99ADD89E34D9}" presName="rootConnector" presStyleLbl="node1" presStyleIdx="2" presStyleCnt="6"/>
      <dgm:spPr/>
      <dgm:t>
        <a:bodyPr/>
        <a:lstStyle/>
        <a:p>
          <a:pPr latinLnBrk="1"/>
          <a:endParaRPr lang="ko-KR" altLang="en-US"/>
        </a:p>
      </dgm:t>
    </dgm:pt>
    <dgm:pt modelId="{834EE650-D6DD-4878-BF83-BD8A15751DA6}" type="pres">
      <dgm:prSet presAssocID="{E2848764-5B7B-4B5C-B42B-99ADD89E34D9}" presName="childShape" presStyleCnt="0"/>
      <dgm:spPr/>
    </dgm:pt>
    <dgm:pt modelId="{4844581A-FBBB-497C-B539-6D7F19228E13}" type="pres">
      <dgm:prSet presAssocID="{27286510-3490-4271-B3BA-802B598C9C06}" presName="Name13" presStyleLbl="parChTrans1D2" presStyleIdx="6" presStyleCnt="17"/>
      <dgm:spPr/>
      <dgm:t>
        <a:bodyPr/>
        <a:lstStyle/>
        <a:p>
          <a:pPr latinLnBrk="1"/>
          <a:endParaRPr lang="ko-KR" altLang="en-US"/>
        </a:p>
      </dgm:t>
    </dgm:pt>
    <dgm:pt modelId="{DD1DD740-D773-42CA-8B08-C500D63A1752}" type="pres">
      <dgm:prSet presAssocID="{2217CD76-AE87-4055-BF36-77CF9B5E5BBF}" presName="childText" presStyleLbl="bgAcc1" presStyleIdx="6" presStyleCnt="17" custLinFactNeighborX="69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836CE0A-9A59-4611-A51B-9E0F8E009572}" type="pres">
      <dgm:prSet presAssocID="{ABE8C81C-1D0F-4A99-AD48-CD0A4139F253}" presName="Name13" presStyleLbl="parChTrans1D2" presStyleIdx="7" presStyleCnt="17"/>
      <dgm:spPr/>
      <dgm:t>
        <a:bodyPr/>
        <a:lstStyle/>
        <a:p>
          <a:pPr latinLnBrk="1"/>
          <a:endParaRPr lang="ko-KR" altLang="en-US"/>
        </a:p>
      </dgm:t>
    </dgm:pt>
    <dgm:pt modelId="{B3959440-4549-4006-A7EE-76D646D87CED}" type="pres">
      <dgm:prSet presAssocID="{DFC28720-9E74-467D-AD54-23AB66C5F393}" presName="childText" presStyleLbl="bgAcc1" presStyleIdx="7" presStyleCnt="17" custLinFactNeighborX="69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21B47D8-EA7D-470D-BE5D-C8DE29210414}" type="pres">
      <dgm:prSet presAssocID="{A408270C-A1A1-47E2-A427-4C032ED3CD1D}" presName="Name13" presStyleLbl="parChTrans1D2" presStyleIdx="8" presStyleCnt="17"/>
      <dgm:spPr/>
      <dgm:t>
        <a:bodyPr/>
        <a:lstStyle/>
        <a:p>
          <a:pPr latinLnBrk="1"/>
          <a:endParaRPr lang="ko-KR" altLang="en-US"/>
        </a:p>
      </dgm:t>
    </dgm:pt>
    <dgm:pt modelId="{12802B68-FED1-43AA-9E00-032DB7D9AC1A}" type="pres">
      <dgm:prSet presAssocID="{5BF7EF6E-217B-449D-8FD4-DC9ACD51A7EB}" presName="childText" presStyleLbl="bgAcc1" presStyleIdx="8" presStyleCnt="17" custLinFactNeighborX="69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7544DD2-733A-4304-82BE-731DDA4FD3CE}" type="pres">
      <dgm:prSet presAssocID="{4A44279B-F093-4926-B6B3-C2367D87C356}" presName="Name13" presStyleLbl="parChTrans1D2" presStyleIdx="9" presStyleCnt="17"/>
      <dgm:spPr/>
      <dgm:t>
        <a:bodyPr/>
        <a:lstStyle/>
        <a:p>
          <a:pPr latinLnBrk="1"/>
          <a:endParaRPr lang="ko-KR" altLang="en-US"/>
        </a:p>
      </dgm:t>
    </dgm:pt>
    <dgm:pt modelId="{89E93FBD-6E58-4172-BC26-AFB50DEF8660}" type="pres">
      <dgm:prSet presAssocID="{A26FBDBB-6641-496F-B3E6-2AE8CA1B72EB}" presName="childText" presStyleLbl="bgAcc1" presStyleIdx="9" presStyleCnt="17" custLinFactNeighborX="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5A09413-38C0-4960-A363-E3A0A130CE88}" type="pres">
      <dgm:prSet presAssocID="{EC296EEA-D328-4974-81B6-9ECCCF84568C}" presName="root" presStyleCnt="0"/>
      <dgm:spPr/>
    </dgm:pt>
    <dgm:pt modelId="{912B65C0-E420-4BEF-B8ED-3434DAECB2BC}" type="pres">
      <dgm:prSet presAssocID="{EC296EEA-D328-4974-81B6-9ECCCF84568C}" presName="rootComposite" presStyleCnt="0"/>
      <dgm:spPr/>
    </dgm:pt>
    <dgm:pt modelId="{B1C71899-E03D-4040-B7A4-2C3DF0D02D1C}" type="pres">
      <dgm:prSet presAssocID="{EC296EEA-D328-4974-81B6-9ECCCF84568C}" presName="rootText" presStyleLbl="node1" presStyleIdx="3" presStyleCnt="6"/>
      <dgm:spPr/>
      <dgm:t>
        <a:bodyPr/>
        <a:lstStyle/>
        <a:p>
          <a:pPr latinLnBrk="1"/>
          <a:endParaRPr lang="ko-KR" altLang="en-US"/>
        </a:p>
      </dgm:t>
    </dgm:pt>
    <dgm:pt modelId="{3143ED93-93FB-439D-A958-2C6615C0BA8F}" type="pres">
      <dgm:prSet presAssocID="{EC296EEA-D328-4974-81B6-9ECCCF84568C}" presName="rootConnector" presStyleLbl="node1" presStyleIdx="3" presStyleCnt="6"/>
      <dgm:spPr/>
      <dgm:t>
        <a:bodyPr/>
        <a:lstStyle/>
        <a:p>
          <a:pPr latinLnBrk="1"/>
          <a:endParaRPr lang="ko-KR" altLang="en-US"/>
        </a:p>
      </dgm:t>
    </dgm:pt>
    <dgm:pt modelId="{04A8E025-F119-4635-B6D5-37B37A812243}" type="pres">
      <dgm:prSet presAssocID="{EC296EEA-D328-4974-81B6-9ECCCF84568C}" presName="childShape" presStyleCnt="0"/>
      <dgm:spPr/>
    </dgm:pt>
    <dgm:pt modelId="{782D1C1A-E2E4-4900-B4D7-680036E9B5B1}" type="pres">
      <dgm:prSet presAssocID="{231CECCA-5820-4CDB-82E4-7E3C9BEE2DB5}" presName="Name13" presStyleLbl="parChTrans1D2" presStyleIdx="10" presStyleCnt="17"/>
      <dgm:spPr/>
      <dgm:t>
        <a:bodyPr/>
        <a:lstStyle/>
        <a:p>
          <a:pPr latinLnBrk="1"/>
          <a:endParaRPr lang="ko-KR" altLang="en-US"/>
        </a:p>
      </dgm:t>
    </dgm:pt>
    <dgm:pt modelId="{70F3DFAD-EAD1-468C-9A47-1563536BA1DF}" type="pres">
      <dgm:prSet presAssocID="{E6CD3D21-FC3F-44F7-825F-206D1B10F794}" presName="childText" presStyleLbl="bgAcc1" presStyleIdx="10" presStyleCnt="17" custLinFactNeighborX="694" custLinFactNeighborY="67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A84CE7B-4456-49FB-8AF0-AF41FBC3A6A8}" type="pres">
      <dgm:prSet presAssocID="{29994D7B-3118-4E96-876C-3F7E69117E19}" presName="Name13" presStyleLbl="parChTrans1D2" presStyleIdx="11" presStyleCnt="17"/>
      <dgm:spPr/>
      <dgm:t>
        <a:bodyPr/>
        <a:lstStyle/>
        <a:p>
          <a:pPr latinLnBrk="1"/>
          <a:endParaRPr lang="ko-KR" altLang="en-US"/>
        </a:p>
      </dgm:t>
    </dgm:pt>
    <dgm:pt modelId="{CEBFAAAD-59E7-4B61-B7F9-FA3B523D6981}" type="pres">
      <dgm:prSet presAssocID="{AB79507D-CB7C-4CE7-8D5D-7F5E2EDF3E82}" presName="childText" presStyleLbl="bgAcc1" presStyleIdx="11" presStyleCnt="17" custLinFactNeighborX="-124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3881A3E-42DD-4AF9-9075-1AB82694E88D}" type="pres">
      <dgm:prSet presAssocID="{22E7FB86-A3AF-48AC-9845-7AF6712CAECA}" presName="Name13" presStyleLbl="parChTrans1D2" presStyleIdx="12" presStyleCnt="17"/>
      <dgm:spPr/>
      <dgm:t>
        <a:bodyPr/>
        <a:lstStyle/>
        <a:p>
          <a:pPr latinLnBrk="1"/>
          <a:endParaRPr lang="ko-KR" altLang="en-US"/>
        </a:p>
      </dgm:t>
    </dgm:pt>
    <dgm:pt modelId="{05A832FF-1E92-4082-BF92-408BD4A37C9A}" type="pres">
      <dgm:prSet presAssocID="{594B2821-B5BA-494B-B2D8-57621BA5CE92}" presName="childText" presStyleLbl="bgAcc1" presStyleIdx="12" presStyleCnt="17" custLinFactNeighborX="0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293F9DC-3BB9-4C11-91E2-5784052F5E28}" type="pres">
      <dgm:prSet presAssocID="{AA35726E-781B-4218-A280-F793038CCA1D}" presName="root" presStyleCnt="0"/>
      <dgm:spPr/>
    </dgm:pt>
    <dgm:pt modelId="{43DE7896-3D21-4874-855B-11828DA012A4}" type="pres">
      <dgm:prSet presAssocID="{AA35726E-781B-4218-A280-F793038CCA1D}" presName="rootComposite" presStyleCnt="0"/>
      <dgm:spPr/>
    </dgm:pt>
    <dgm:pt modelId="{D6E4B200-48D8-4122-9AE7-9CEC8B505044}" type="pres">
      <dgm:prSet presAssocID="{AA35726E-781B-4218-A280-F793038CCA1D}" presName="rootText" presStyleLbl="node1" presStyleIdx="4" presStyleCnt="6"/>
      <dgm:spPr/>
      <dgm:t>
        <a:bodyPr/>
        <a:lstStyle/>
        <a:p>
          <a:pPr latinLnBrk="1"/>
          <a:endParaRPr lang="ko-KR" altLang="en-US"/>
        </a:p>
      </dgm:t>
    </dgm:pt>
    <dgm:pt modelId="{72214DAD-E193-477F-87F2-99A77FB7794F}" type="pres">
      <dgm:prSet presAssocID="{AA35726E-781B-4218-A280-F793038CCA1D}" presName="rootConnector" presStyleLbl="node1" presStyleIdx="4" presStyleCnt="6"/>
      <dgm:spPr/>
      <dgm:t>
        <a:bodyPr/>
        <a:lstStyle/>
        <a:p>
          <a:pPr latinLnBrk="1"/>
          <a:endParaRPr lang="ko-KR" altLang="en-US"/>
        </a:p>
      </dgm:t>
    </dgm:pt>
    <dgm:pt modelId="{01A19A22-0F4C-4A39-85C0-C7B90F72C16A}" type="pres">
      <dgm:prSet presAssocID="{AA35726E-781B-4218-A280-F793038CCA1D}" presName="childShape" presStyleCnt="0"/>
      <dgm:spPr/>
    </dgm:pt>
    <dgm:pt modelId="{3965296B-8E8E-4E37-962B-3A4B404976D0}" type="pres">
      <dgm:prSet presAssocID="{B9938B51-7318-4A2A-AB1D-A7E85742F951}" presName="Name13" presStyleLbl="parChTrans1D2" presStyleIdx="13" presStyleCnt="17"/>
      <dgm:spPr/>
      <dgm:t>
        <a:bodyPr/>
        <a:lstStyle/>
        <a:p>
          <a:pPr latinLnBrk="1"/>
          <a:endParaRPr lang="ko-KR" altLang="en-US"/>
        </a:p>
      </dgm:t>
    </dgm:pt>
    <dgm:pt modelId="{3AE6D010-E3E8-4C4D-ACCE-FE6C6B77F788}" type="pres">
      <dgm:prSet presAssocID="{965AB1AE-1113-4C25-8483-22F7F32C2874}" presName="childText" presStyleLbl="bgAcc1" presStyleIdx="13" presStyleCnt="1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3239D4C-43A4-4FF9-9BF0-F83946D5DBD5}" type="pres">
      <dgm:prSet presAssocID="{F6B93729-1A01-42E4-97C2-8342C43FC398}" presName="Name13" presStyleLbl="parChTrans1D2" presStyleIdx="14" presStyleCnt="17"/>
      <dgm:spPr/>
      <dgm:t>
        <a:bodyPr/>
        <a:lstStyle/>
        <a:p>
          <a:pPr latinLnBrk="1"/>
          <a:endParaRPr lang="ko-KR" altLang="en-US"/>
        </a:p>
      </dgm:t>
    </dgm:pt>
    <dgm:pt modelId="{FE09BB6E-B854-4A0D-A392-5B09ABEC91E2}" type="pres">
      <dgm:prSet presAssocID="{FAF13CBF-C215-4DF2-ABBD-6B740105EF01}" presName="childText" presStyleLbl="bgAcc1" presStyleIdx="14" presStyleCnt="17" custLinFactNeighborX="694" custLinFactNeighborY="67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772157E-D2F7-4E68-A90F-6787F5072954}" type="pres">
      <dgm:prSet presAssocID="{DD78F360-5D79-40E4-9932-BC9EA48400A5}" presName="Name13" presStyleLbl="parChTrans1D2" presStyleIdx="15" presStyleCnt="17"/>
      <dgm:spPr/>
      <dgm:t>
        <a:bodyPr/>
        <a:lstStyle/>
        <a:p>
          <a:pPr latinLnBrk="1"/>
          <a:endParaRPr lang="ko-KR" altLang="en-US"/>
        </a:p>
      </dgm:t>
    </dgm:pt>
    <dgm:pt modelId="{F2366E4B-B1A7-4111-AFE1-39BECAEE5292}" type="pres">
      <dgm:prSet presAssocID="{68CC5EC1-DE0D-4FD1-B9A6-9A79FF3B6A6E}" presName="childText" presStyleLbl="bgAcc1" presStyleIdx="15" presStyleCnt="17" custLinFactNeighborX="694" custLinFactNeighborY="67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73C7177-2023-4208-8034-504FB008C77E}" type="pres">
      <dgm:prSet presAssocID="{7F4FEF7D-1D64-4690-8917-451E8232D35A}" presName="Name13" presStyleLbl="parChTrans1D2" presStyleIdx="16" presStyleCnt="17"/>
      <dgm:spPr/>
      <dgm:t>
        <a:bodyPr/>
        <a:lstStyle/>
        <a:p>
          <a:pPr latinLnBrk="1"/>
          <a:endParaRPr lang="ko-KR" altLang="en-US"/>
        </a:p>
      </dgm:t>
    </dgm:pt>
    <dgm:pt modelId="{EFCE2B34-FC63-4B90-B882-8262D6AB1903}" type="pres">
      <dgm:prSet presAssocID="{B2B29342-79AC-4A29-9A01-25A34EE4E205}" presName="childText" presStyleLbl="bgAcc1" presStyleIdx="16" presStyleCnt="17" custLinFactNeighborX="694" custLinFactNeighborY="670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306C356-B001-4CCE-91C3-ADA63C7E802F}" type="pres">
      <dgm:prSet presAssocID="{0A7BFEB5-52F2-40B3-8B92-E03A679230D0}" presName="root" presStyleCnt="0"/>
      <dgm:spPr/>
    </dgm:pt>
    <dgm:pt modelId="{6BF365FB-5C90-4774-8078-EE6B5367E96F}" type="pres">
      <dgm:prSet presAssocID="{0A7BFEB5-52F2-40B3-8B92-E03A679230D0}" presName="rootComposite" presStyleCnt="0"/>
      <dgm:spPr/>
    </dgm:pt>
    <dgm:pt modelId="{4819AC92-7D3D-435A-BE2A-D2A640B8D6DD}" type="pres">
      <dgm:prSet presAssocID="{0A7BFEB5-52F2-40B3-8B92-E03A679230D0}" presName="rootText" presStyleLbl="node1" presStyleIdx="5" presStyleCnt="6"/>
      <dgm:spPr/>
      <dgm:t>
        <a:bodyPr/>
        <a:lstStyle/>
        <a:p>
          <a:pPr latinLnBrk="1"/>
          <a:endParaRPr lang="ko-KR" altLang="en-US"/>
        </a:p>
      </dgm:t>
    </dgm:pt>
    <dgm:pt modelId="{DAD41C99-C05F-4C24-B1D9-64249BEE2BA4}" type="pres">
      <dgm:prSet presAssocID="{0A7BFEB5-52F2-40B3-8B92-E03A679230D0}" presName="rootConnector" presStyleLbl="node1" presStyleIdx="5" presStyleCnt="6"/>
      <dgm:spPr/>
      <dgm:t>
        <a:bodyPr/>
        <a:lstStyle/>
        <a:p>
          <a:pPr latinLnBrk="1"/>
          <a:endParaRPr lang="ko-KR" altLang="en-US"/>
        </a:p>
      </dgm:t>
    </dgm:pt>
    <dgm:pt modelId="{1B492BFA-1EA0-4553-833E-52FAFE62EDDC}" type="pres">
      <dgm:prSet presAssocID="{0A7BFEB5-52F2-40B3-8B92-E03A679230D0}" presName="childShape" presStyleCnt="0"/>
      <dgm:spPr/>
    </dgm:pt>
  </dgm:ptLst>
  <dgm:cxnLst>
    <dgm:cxn modelId="{48A8B6A7-5D85-4FC9-B9E5-D98A3C20A202}" type="presOf" srcId="{5B40D15C-B461-484C-BE82-482F9C9FB6E3}" destId="{9CB61098-DF4E-453D-BD0B-3FA50611F06E}" srcOrd="0" destOrd="0" presId="urn:microsoft.com/office/officeart/2005/8/layout/hierarchy3"/>
    <dgm:cxn modelId="{FD0CC341-8A70-4254-9464-5AAEF863247A}" srcId="{AA35726E-781B-4218-A280-F793038CCA1D}" destId="{FAF13CBF-C215-4DF2-ABBD-6B740105EF01}" srcOrd="1" destOrd="0" parTransId="{F6B93729-1A01-42E4-97C2-8342C43FC398}" sibTransId="{BCA82836-A12A-4C23-9B16-07E7CB591DA3}"/>
    <dgm:cxn modelId="{A9EC2D5B-A87D-4C77-810A-23EFE6D44C7C}" type="presOf" srcId="{22E7FB86-A3AF-48AC-9845-7AF6712CAECA}" destId="{F3881A3E-42DD-4AF9-9075-1AB82694E88D}" srcOrd="0" destOrd="0" presId="urn:microsoft.com/office/officeart/2005/8/layout/hierarchy3"/>
    <dgm:cxn modelId="{067CF733-BB39-4973-A230-4B3AAFBB8CC9}" type="presOf" srcId="{29994D7B-3118-4E96-876C-3F7E69117E19}" destId="{DA84CE7B-4456-49FB-8AF0-AF41FBC3A6A8}" srcOrd="0" destOrd="0" presId="urn:microsoft.com/office/officeart/2005/8/layout/hierarchy3"/>
    <dgm:cxn modelId="{6533AFC1-9B4E-4656-AD99-23691BF34274}" type="presOf" srcId="{E2848764-5B7B-4B5C-B42B-99ADD89E34D9}" destId="{549E87EA-9EAD-4C25-90FA-753B0927CC26}" srcOrd="0" destOrd="0" presId="urn:microsoft.com/office/officeart/2005/8/layout/hierarchy3"/>
    <dgm:cxn modelId="{58E133C3-06BC-47E6-85EE-4F3CD0686CCA}" type="presOf" srcId="{E2848764-5B7B-4B5C-B42B-99ADD89E34D9}" destId="{27CD49BD-6F02-4506-BD8D-825382204A2A}" srcOrd="1" destOrd="0" presId="urn:microsoft.com/office/officeart/2005/8/layout/hierarchy3"/>
    <dgm:cxn modelId="{D5CA34A3-F53D-44C9-99AD-EF3A893D9BBB}" type="presOf" srcId="{231CECCA-5820-4CDB-82E4-7E3C9BEE2DB5}" destId="{782D1C1A-E2E4-4900-B4D7-680036E9B5B1}" srcOrd="0" destOrd="0" presId="urn:microsoft.com/office/officeart/2005/8/layout/hierarchy3"/>
    <dgm:cxn modelId="{4248DE9B-FB0A-4E4F-A5AD-F4F54A7F9473}" type="presOf" srcId="{B9938B51-7318-4A2A-AB1D-A7E85742F951}" destId="{3965296B-8E8E-4E37-962B-3A4B404976D0}" srcOrd="0" destOrd="0" presId="urn:microsoft.com/office/officeart/2005/8/layout/hierarchy3"/>
    <dgm:cxn modelId="{C3D74CBE-84B7-4EF6-BAB1-B27D9CB07221}" type="presOf" srcId="{AA35726E-781B-4218-A280-F793038CCA1D}" destId="{72214DAD-E193-477F-87F2-99A77FB7794F}" srcOrd="1" destOrd="0" presId="urn:microsoft.com/office/officeart/2005/8/layout/hierarchy3"/>
    <dgm:cxn modelId="{CCC54E5B-C4D5-49FD-9DFE-A9DEE430C74A}" type="presOf" srcId="{DFC28720-9E74-467D-AD54-23AB66C5F393}" destId="{B3959440-4549-4006-A7EE-76D646D87CED}" srcOrd="0" destOrd="0" presId="urn:microsoft.com/office/officeart/2005/8/layout/hierarchy3"/>
    <dgm:cxn modelId="{70E249FB-4769-4E00-9784-A1A380173F7B}" type="presOf" srcId="{A408270C-A1A1-47E2-A427-4C032ED3CD1D}" destId="{821B47D8-EA7D-470D-BE5D-C8DE29210414}" srcOrd="0" destOrd="0" presId="urn:microsoft.com/office/officeart/2005/8/layout/hierarchy3"/>
    <dgm:cxn modelId="{C87387F9-DAB5-49F2-87AD-A31D471872C6}" srcId="{EE70CE5A-C098-4383-AB25-83966CBA281C}" destId="{AA35726E-781B-4218-A280-F793038CCA1D}" srcOrd="4" destOrd="0" parTransId="{3D8158AA-EF24-4F0F-92B9-56C99B2D8DB0}" sibTransId="{13153553-D033-42F3-B737-4878F7FAF047}"/>
    <dgm:cxn modelId="{D8B4EB01-A72E-405D-BFC8-23E9628F2CEB}" type="presOf" srcId="{5B40D15C-B461-484C-BE82-482F9C9FB6E3}" destId="{CF26EF69-1A7A-4137-88AA-9FEB4C69DB98}" srcOrd="1" destOrd="0" presId="urn:microsoft.com/office/officeart/2005/8/layout/hierarchy3"/>
    <dgm:cxn modelId="{9AF66A0A-6A0C-4F8F-B7D6-4CC1711DE1F1}" type="presOf" srcId="{AB79507D-CB7C-4CE7-8D5D-7F5E2EDF3E82}" destId="{CEBFAAAD-59E7-4B61-B7F9-FA3B523D6981}" srcOrd="0" destOrd="0" presId="urn:microsoft.com/office/officeart/2005/8/layout/hierarchy3"/>
    <dgm:cxn modelId="{9CE4FC9B-8F8E-409A-8A99-E0A6DA286C42}" srcId="{AA35726E-781B-4218-A280-F793038CCA1D}" destId="{B2B29342-79AC-4A29-9A01-25A34EE4E205}" srcOrd="3" destOrd="0" parTransId="{7F4FEF7D-1D64-4690-8917-451E8232D35A}" sibTransId="{3F76D437-1B6A-41C3-92F2-A8A101298828}"/>
    <dgm:cxn modelId="{9E0F3122-7D60-438E-9C39-35F7CEADF370}" type="presOf" srcId="{5BF7EF6E-217B-449D-8FD4-DC9ACD51A7EB}" destId="{12802B68-FED1-43AA-9E00-032DB7D9AC1A}" srcOrd="0" destOrd="0" presId="urn:microsoft.com/office/officeart/2005/8/layout/hierarchy3"/>
    <dgm:cxn modelId="{4F58FF86-4151-47BF-9862-4A188F18EFDD}" type="presOf" srcId="{A26FBDBB-6641-496F-B3E6-2AE8CA1B72EB}" destId="{89E93FBD-6E58-4172-BC26-AFB50DEF8660}" srcOrd="0" destOrd="0" presId="urn:microsoft.com/office/officeart/2005/8/layout/hierarchy3"/>
    <dgm:cxn modelId="{BB467F8E-E2A9-4174-A7DF-83150F28489B}" srcId="{EC296EEA-D328-4974-81B6-9ECCCF84568C}" destId="{594B2821-B5BA-494B-B2D8-57621BA5CE92}" srcOrd="2" destOrd="0" parTransId="{22E7FB86-A3AF-48AC-9845-7AF6712CAECA}" sibTransId="{EDA45A6F-8B96-458B-931A-80865BB42D0C}"/>
    <dgm:cxn modelId="{7A14535A-4081-454A-A86C-3D20C08A60B1}" srcId="{1AE9C897-D8C2-450B-A90F-766E9FB7CB8E}" destId="{1182325E-AD43-4F3F-ABB2-B0166BFBFA57}" srcOrd="2" destOrd="0" parTransId="{A084AD5E-4E9D-40BF-9DB3-927D7D7DBED9}" sibTransId="{33A7B9FF-B610-48E8-ACE8-BD6F47CB4D17}"/>
    <dgm:cxn modelId="{71BB4AB1-0D6C-443C-86C7-97E02BB78461}" type="presOf" srcId="{7F4FEF7D-1D64-4690-8917-451E8232D35A}" destId="{973C7177-2023-4208-8034-504FB008C77E}" srcOrd="0" destOrd="0" presId="urn:microsoft.com/office/officeart/2005/8/layout/hierarchy3"/>
    <dgm:cxn modelId="{2A1BDB22-0787-4363-B093-D23C0FB742A4}" srcId="{EC296EEA-D328-4974-81B6-9ECCCF84568C}" destId="{E6CD3D21-FC3F-44F7-825F-206D1B10F794}" srcOrd="0" destOrd="0" parTransId="{231CECCA-5820-4CDB-82E4-7E3C9BEE2DB5}" sibTransId="{3D2B0740-1441-4AD6-BB19-DDDA48A612A0}"/>
    <dgm:cxn modelId="{12E96D3C-0A94-4D12-8C7C-7B8BEFD3FD98}" srcId="{E2848764-5B7B-4B5C-B42B-99ADD89E34D9}" destId="{5BF7EF6E-217B-449D-8FD4-DC9ACD51A7EB}" srcOrd="2" destOrd="0" parTransId="{A408270C-A1A1-47E2-A427-4C032ED3CD1D}" sibTransId="{6670BF59-3546-4506-94C3-EEECAC6D573F}"/>
    <dgm:cxn modelId="{AB4C6E98-C9C6-419B-8C44-8876114305E9}" type="presOf" srcId="{27286510-3490-4271-B3BA-802B598C9C06}" destId="{4844581A-FBBB-497C-B539-6D7F19228E13}" srcOrd="0" destOrd="0" presId="urn:microsoft.com/office/officeart/2005/8/layout/hierarchy3"/>
    <dgm:cxn modelId="{233F20ED-0A45-45A6-9926-852B04771F14}" type="presOf" srcId="{1AE9C897-D8C2-450B-A90F-766E9FB7CB8E}" destId="{B98EE69D-A979-4111-84B5-E7D33E55F373}" srcOrd="1" destOrd="0" presId="urn:microsoft.com/office/officeart/2005/8/layout/hierarchy3"/>
    <dgm:cxn modelId="{A32FDADB-2312-4262-AF20-B45F7A3F13D2}" srcId="{5B40D15C-B461-484C-BE82-482F9C9FB6E3}" destId="{3D951AAD-DFCE-49B7-A442-5C7358EB4186}" srcOrd="1" destOrd="0" parTransId="{6A12033F-DB0F-4BA6-8338-B9E1AD0641B0}" sibTransId="{10B11E26-E409-438C-A0C5-17B334A30836}"/>
    <dgm:cxn modelId="{F315925D-82BB-49C1-9682-4A189E9BDC7F}" type="presOf" srcId="{594B2821-B5BA-494B-B2D8-57621BA5CE92}" destId="{05A832FF-1E92-4082-BF92-408BD4A37C9A}" srcOrd="0" destOrd="0" presId="urn:microsoft.com/office/officeart/2005/8/layout/hierarchy3"/>
    <dgm:cxn modelId="{A82AB531-49FB-41A3-8F3E-060AADEBD455}" srcId="{E2848764-5B7B-4B5C-B42B-99ADD89E34D9}" destId="{A26FBDBB-6641-496F-B3E6-2AE8CA1B72EB}" srcOrd="3" destOrd="0" parTransId="{4A44279B-F093-4926-B6B3-C2367D87C356}" sibTransId="{E2C7F0F0-674D-4C0B-9A79-3C896124FB0F}"/>
    <dgm:cxn modelId="{AAADF07D-2282-4BC1-99A9-7D8D94FCD18F}" srcId="{E2848764-5B7B-4B5C-B42B-99ADD89E34D9}" destId="{2217CD76-AE87-4055-BF36-77CF9B5E5BBF}" srcOrd="0" destOrd="0" parTransId="{27286510-3490-4271-B3BA-802B598C9C06}" sibTransId="{20D7DFB9-C573-4C2E-BEC3-0B6B3AA2C041}"/>
    <dgm:cxn modelId="{7A173300-5B2E-45BA-901A-8037B7116A1E}" type="presOf" srcId="{42F96111-BCE2-4C67-B5FF-318750EF162B}" destId="{FF51E749-E4DD-4E22-A9C6-EF681676F834}" srcOrd="0" destOrd="0" presId="urn:microsoft.com/office/officeart/2005/8/layout/hierarchy3"/>
    <dgm:cxn modelId="{215C308F-1C4A-4ED9-9D15-E9064EEF5A71}" srcId="{EE70CE5A-C098-4383-AB25-83966CBA281C}" destId="{5B40D15C-B461-484C-BE82-482F9C9FB6E3}" srcOrd="1" destOrd="0" parTransId="{4319C9E0-B1B5-4EDB-95CF-C9991E5932C7}" sibTransId="{9B3D471F-C482-416D-AF94-8877C95009AD}"/>
    <dgm:cxn modelId="{FC4D28AE-F8EB-421D-831A-9939690B9F64}" srcId="{AA35726E-781B-4218-A280-F793038CCA1D}" destId="{68CC5EC1-DE0D-4FD1-B9A6-9A79FF3B6A6E}" srcOrd="2" destOrd="0" parTransId="{DD78F360-5D79-40E4-9932-BC9EA48400A5}" sibTransId="{2D7B9F7D-398B-43DA-9A60-1BD7D659D997}"/>
    <dgm:cxn modelId="{E88DE310-0105-4C32-A3D4-B4085659F339}" srcId="{EE70CE5A-C098-4383-AB25-83966CBA281C}" destId="{E2848764-5B7B-4B5C-B42B-99ADD89E34D9}" srcOrd="2" destOrd="0" parTransId="{DA6134D8-E34E-4EDE-B05D-8CCC9C617C49}" sibTransId="{68D0B4D0-8B1C-4D7A-B424-2EC1D441E93B}"/>
    <dgm:cxn modelId="{8067A4A0-DBBA-4071-88E3-166C49DBC7B6}" type="presOf" srcId="{68CC5EC1-DE0D-4FD1-B9A6-9A79FF3B6A6E}" destId="{F2366E4B-B1A7-4111-AFE1-39BECAEE5292}" srcOrd="0" destOrd="0" presId="urn:microsoft.com/office/officeart/2005/8/layout/hierarchy3"/>
    <dgm:cxn modelId="{53B1500D-D981-40B2-AF0F-49A15ED2E0A9}" type="presOf" srcId="{2217CD76-AE87-4055-BF36-77CF9B5E5BBF}" destId="{DD1DD740-D773-42CA-8B08-C500D63A1752}" srcOrd="0" destOrd="0" presId="urn:microsoft.com/office/officeart/2005/8/layout/hierarchy3"/>
    <dgm:cxn modelId="{50FCCF90-84E3-41B6-B63B-30265FCFFBD5}" type="presOf" srcId="{1AE9C897-D8C2-450B-A90F-766E9FB7CB8E}" destId="{C4F22401-3268-4DC9-9C42-1062F682C5BA}" srcOrd="0" destOrd="0" presId="urn:microsoft.com/office/officeart/2005/8/layout/hierarchy3"/>
    <dgm:cxn modelId="{AACEC6FB-237A-481E-8D51-39AEE5CBE409}" type="presOf" srcId="{EE70CE5A-C098-4383-AB25-83966CBA281C}" destId="{75EAD4A8-EC06-4EBB-839E-7CB2AF914535}" srcOrd="0" destOrd="0" presId="urn:microsoft.com/office/officeart/2005/8/layout/hierarchy3"/>
    <dgm:cxn modelId="{4C15D9F6-FAB6-4F6C-BACB-B6BBFEFEAE06}" type="presOf" srcId="{A1D3C8C6-A7DF-404D-9C6D-531CCFAA331C}" destId="{675C327B-9E7D-4E8B-9A25-F4FCB108D5B4}" srcOrd="0" destOrd="0" presId="urn:microsoft.com/office/officeart/2005/8/layout/hierarchy3"/>
    <dgm:cxn modelId="{C0AE349C-A9B8-4C74-9D80-357FCCD3000B}" srcId="{AA35726E-781B-4218-A280-F793038CCA1D}" destId="{965AB1AE-1113-4C25-8483-22F7F32C2874}" srcOrd="0" destOrd="0" parTransId="{B9938B51-7318-4A2A-AB1D-A7E85742F951}" sibTransId="{3BA67559-2047-49E1-B2DD-5FFD50CB7EDE}"/>
    <dgm:cxn modelId="{A643AAEC-E0E0-4BB3-ABA9-2B86537C2D9A}" type="presOf" srcId="{AA35726E-781B-4218-A280-F793038CCA1D}" destId="{D6E4B200-48D8-4122-9AE7-9CEC8B505044}" srcOrd="0" destOrd="0" presId="urn:microsoft.com/office/officeart/2005/8/layout/hierarchy3"/>
    <dgm:cxn modelId="{CC5AD421-98DA-48F3-875B-74F0B032F831}" type="presOf" srcId="{4A44279B-F093-4926-B6B3-C2367D87C356}" destId="{87544DD2-733A-4304-82BE-731DDA4FD3CE}" srcOrd="0" destOrd="0" presId="urn:microsoft.com/office/officeart/2005/8/layout/hierarchy3"/>
    <dgm:cxn modelId="{573EEA01-18F7-404C-8BE2-9FFC125635ED}" type="presOf" srcId="{D39B211E-20C6-480D-A9E4-398469EB140A}" destId="{3C255386-9AA9-4E4F-B4D0-B2C446078269}" srcOrd="0" destOrd="0" presId="urn:microsoft.com/office/officeart/2005/8/layout/hierarchy3"/>
    <dgm:cxn modelId="{4F410242-F77C-4515-8165-C486479129C4}" type="presOf" srcId="{EC296EEA-D328-4974-81B6-9ECCCF84568C}" destId="{B1C71899-E03D-4040-B7A4-2C3DF0D02D1C}" srcOrd="0" destOrd="0" presId="urn:microsoft.com/office/officeart/2005/8/layout/hierarchy3"/>
    <dgm:cxn modelId="{7E395EB9-41EA-4A03-A1BA-BC6F7B8B212D}" type="presOf" srcId="{1BDBD701-2A88-41EE-B2D2-E95F9294668E}" destId="{19DCF838-CDB2-4EEA-A2A0-CDA245764698}" srcOrd="0" destOrd="0" presId="urn:microsoft.com/office/officeart/2005/8/layout/hierarchy3"/>
    <dgm:cxn modelId="{266B969A-CC3A-4819-870D-9E57F1B18BD0}" type="presOf" srcId="{0A7BFEB5-52F2-40B3-8B92-E03A679230D0}" destId="{4819AC92-7D3D-435A-BE2A-D2A640B8D6DD}" srcOrd="0" destOrd="0" presId="urn:microsoft.com/office/officeart/2005/8/layout/hierarchy3"/>
    <dgm:cxn modelId="{B7A91FC9-C6BE-4E58-AEAA-1FFC926ED4BA}" srcId="{EE70CE5A-C098-4383-AB25-83966CBA281C}" destId="{0A7BFEB5-52F2-40B3-8B92-E03A679230D0}" srcOrd="5" destOrd="0" parTransId="{D8D20EEA-F9E5-4524-BF23-31599D22853F}" sibTransId="{ED967AFB-44C2-4512-96E1-83556D81634F}"/>
    <dgm:cxn modelId="{1A14F15F-D7B0-482E-BC99-4FD9F571C653}" type="presOf" srcId="{ABE8C81C-1D0F-4A99-AD48-CD0A4139F253}" destId="{5836CE0A-9A59-4611-A51B-9E0F8E009572}" srcOrd="0" destOrd="0" presId="urn:microsoft.com/office/officeart/2005/8/layout/hierarchy3"/>
    <dgm:cxn modelId="{E2A69715-D146-4B35-BB6A-E85840425B8E}" type="presOf" srcId="{965AB1AE-1113-4C25-8483-22F7F32C2874}" destId="{3AE6D010-E3E8-4C4D-ACCE-FE6C6B77F788}" srcOrd="0" destOrd="0" presId="urn:microsoft.com/office/officeart/2005/8/layout/hierarchy3"/>
    <dgm:cxn modelId="{A57A6E0C-22BA-401F-8A09-AD0055206FDC}" srcId="{EE70CE5A-C098-4383-AB25-83966CBA281C}" destId="{EC296EEA-D328-4974-81B6-9ECCCF84568C}" srcOrd="3" destOrd="0" parTransId="{D9E250A6-A035-4CF2-ABA1-A2F7C3A2016D}" sibTransId="{F090C6AB-9A52-444C-93ED-53E6C5C555D0}"/>
    <dgm:cxn modelId="{A5923FDA-557E-413A-95E8-951BE2266868}" srcId="{5B40D15C-B461-484C-BE82-482F9C9FB6E3}" destId="{B3CEFD3B-E09D-49F1-946B-93AA6488639E}" srcOrd="0" destOrd="0" parTransId="{51DEC0DE-8625-4AEA-8CB7-3C34D7D35EAB}" sibTransId="{DA8E049B-CB0B-4D19-A56C-C17A4EE9EE6E}"/>
    <dgm:cxn modelId="{7A0F7D85-2670-40E2-B13E-D16B69178821}" type="presOf" srcId="{DD78F360-5D79-40E4-9932-BC9EA48400A5}" destId="{2772157E-D2F7-4E68-A90F-6787F5072954}" srcOrd="0" destOrd="0" presId="urn:microsoft.com/office/officeart/2005/8/layout/hierarchy3"/>
    <dgm:cxn modelId="{F699F9D1-CEEE-43E7-9DCA-A15ADB5C793B}" type="presOf" srcId="{2194B6AA-49A9-44D7-8DA3-FE5C7A6EA588}" destId="{4111CDC8-96F0-480D-A019-A1DDA3B1FE6D}" srcOrd="0" destOrd="0" presId="urn:microsoft.com/office/officeart/2005/8/layout/hierarchy3"/>
    <dgm:cxn modelId="{CA65549A-E2C8-4F3B-8ACC-FADB92F985C8}" type="presOf" srcId="{B3CEFD3B-E09D-49F1-946B-93AA6488639E}" destId="{9D083C7D-C958-4E34-B067-AE28F9B62564}" srcOrd="0" destOrd="0" presId="urn:microsoft.com/office/officeart/2005/8/layout/hierarchy3"/>
    <dgm:cxn modelId="{A4CB75EE-6864-4150-85CD-991F15DD9299}" type="presOf" srcId="{551D0103-7639-41B7-92A4-612F92F03C4E}" destId="{458DCB07-D681-4D9D-B67F-DF4E887B0AC3}" srcOrd="0" destOrd="0" presId="urn:microsoft.com/office/officeart/2005/8/layout/hierarchy3"/>
    <dgm:cxn modelId="{960145AB-8BDC-419B-82C3-814780829F45}" type="presOf" srcId="{0A7BFEB5-52F2-40B3-8B92-E03A679230D0}" destId="{DAD41C99-C05F-4C24-B1D9-64249BEE2BA4}" srcOrd="1" destOrd="0" presId="urn:microsoft.com/office/officeart/2005/8/layout/hierarchy3"/>
    <dgm:cxn modelId="{92C038B9-DFE7-4AB9-BD7F-963EC0EBB945}" type="presOf" srcId="{FAF13CBF-C215-4DF2-ABBD-6B740105EF01}" destId="{FE09BB6E-B854-4A0D-A392-5B09ABEC91E2}" srcOrd="0" destOrd="0" presId="urn:microsoft.com/office/officeart/2005/8/layout/hierarchy3"/>
    <dgm:cxn modelId="{9DFC207D-C415-4B81-BC94-2058C2EAC0C2}" srcId="{EC296EEA-D328-4974-81B6-9ECCCF84568C}" destId="{AB79507D-CB7C-4CE7-8D5D-7F5E2EDF3E82}" srcOrd="1" destOrd="0" parTransId="{29994D7B-3118-4E96-876C-3F7E69117E19}" sibTransId="{ABB075A7-1BFB-4805-A97A-BEBE38334063}"/>
    <dgm:cxn modelId="{EDD97C0C-2DA0-4925-8409-C0655A29A2F3}" type="presOf" srcId="{E6CD3D21-FC3F-44F7-825F-206D1B10F794}" destId="{70F3DFAD-EAD1-468C-9A47-1563536BA1DF}" srcOrd="0" destOrd="0" presId="urn:microsoft.com/office/officeart/2005/8/layout/hierarchy3"/>
    <dgm:cxn modelId="{49141380-7A5C-475A-A05A-658F95F9680B}" srcId="{5B40D15C-B461-484C-BE82-482F9C9FB6E3}" destId="{D39B211E-20C6-480D-A9E4-398469EB140A}" srcOrd="2" destOrd="0" parTransId="{2194B6AA-49A9-44D7-8DA3-FE5C7A6EA588}" sibTransId="{FD71E2E6-41AA-441D-9C0D-973A7655F211}"/>
    <dgm:cxn modelId="{9FED2F89-39A3-462F-8E74-620697A883B7}" srcId="{1AE9C897-D8C2-450B-A90F-766E9FB7CB8E}" destId="{1BDBD701-2A88-41EE-B2D2-E95F9294668E}" srcOrd="0" destOrd="0" parTransId="{42F96111-BCE2-4C67-B5FF-318750EF162B}" sibTransId="{CF7CDC14-8E0F-4879-A842-FCF13EF3E8FA}"/>
    <dgm:cxn modelId="{A6142B7E-B6E0-4931-8624-9C3A0D05CFEF}" type="presOf" srcId="{51DEC0DE-8625-4AEA-8CB7-3C34D7D35EAB}" destId="{3BDEF237-3A9B-4C28-BADF-207B0C3F5A3D}" srcOrd="0" destOrd="0" presId="urn:microsoft.com/office/officeart/2005/8/layout/hierarchy3"/>
    <dgm:cxn modelId="{9EA3475A-D044-405E-800F-DC25BEB3E6DD}" type="presOf" srcId="{3D951AAD-DFCE-49B7-A442-5C7358EB4186}" destId="{78EC8F4E-53EB-4D4C-BD91-71B181CC7F1F}" srcOrd="0" destOrd="0" presId="urn:microsoft.com/office/officeart/2005/8/layout/hierarchy3"/>
    <dgm:cxn modelId="{4B0C53FF-C10B-4D05-B34B-CDD618DFC274}" type="presOf" srcId="{1182325E-AD43-4F3F-ABB2-B0166BFBFA57}" destId="{B9F9E166-CD5C-4F35-98ED-35F74FBD3185}" srcOrd="0" destOrd="0" presId="urn:microsoft.com/office/officeart/2005/8/layout/hierarchy3"/>
    <dgm:cxn modelId="{C3C9EAC7-718A-46CC-AF29-707137F6C21A}" type="presOf" srcId="{EC296EEA-D328-4974-81B6-9ECCCF84568C}" destId="{3143ED93-93FB-439D-A958-2C6615C0BA8F}" srcOrd="1" destOrd="0" presId="urn:microsoft.com/office/officeart/2005/8/layout/hierarchy3"/>
    <dgm:cxn modelId="{18B5DCAC-4D0E-4938-B09C-AAC9B82AE34D}" type="presOf" srcId="{6A12033F-DB0F-4BA6-8338-B9E1AD0641B0}" destId="{59E1A28A-70E9-4249-955A-EDC21EF6E813}" srcOrd="0" destOrd="0" presId="urn:microsoft.com/office/officeart/2005/8/layout/hierarchy3"/>
    <dgm:cxn modelId="{F1902A5F-9983-48A1-AF15-BAFF2E9D87DC}" srcId="{1AE9C897-D8C2-450B-A90F-766E9FB7CB8E}" destId="{551D0103-7639-41B7-92A4-612F92F03C4E}" srcOrd="1" destOrd="0" parTransId="{A1D3C8C6-A7DF-404D-9C6D-531CCFAA331C}" sibTransId="{B75DE8B0-AB8B-4E8A-A71F-695495FF6F7D}"/>
    <dgm:cxn modelId="{7BBC9C86-4D94-43BA-8CAD-A84907FF42BC}" srcId="{EE70CE5A-C098-4383-AB25-83966CBA281C}" destId="{1AE9C897-D8C2-450B-A90F-766E9FB7CB8E}" srcOrd="0" destOrd="0" parTransId="{B42174CE-8140-4407-9D32-536A0AFEFFD8}" sibTransId="{9FC183D5-711D-4ABC-938B-CEEDE972CD5F}"/>
    <dgm:cxn modelId="{FA3117F4-ACCC-4BF1-AE7C-235A32F36DCB}" srcId="{E2848764-5B7B-4B5C-B42B-99ADD89E34D9}" destId="{DFC28720-9E74-467D-AD54-23AB66C5F393}" srcOrd="1" destOrd="0" parTransId="{ABE8C81C-1D0F-4A99-AD48-CD0A4139F253}" sibTransId="{6D492811-FEF6-4401-99CA-94D54A45B31C}"/>
    <dgm:cxn modelId="{69C16770-678F-4E55-A50A-C603B4994EC5}" type="presOf" srcId="{F6B93729-1A01-42E4-97C2-8342C43FC398}" destId="{23239D4C-43A4-4FF9-9BF0-F83946D5DBD5}" srcOrd="0" destOrd="0" presId="urn:microsoft.com/office/officeart/2005/8/layout/hierarchy3"/>
    <dgm:cxn modelId="{AF2601D2-E2EE-4ECB-A7EA-E5B9EA2B94AA}" type="presOf" srcId="{B2B29342-79AC-4A29-9A01-25A34EE4E205}" destId="{EFCE2B34-FC63-4B90-B882-8262D6AB1903}" srcOrd="0" destOrd="0" presId="urn:microsoft.com/office/officeart/2005/8/layout/hierarchy3"/>
    <dgm:cxn modelId="{1EE0EA56-F88D-49BF-BB31-53C5AEF86968}" type="presOf" srcId="{A084AD5E-4E9D-40BF-9DB3-927D7D7DBED9}" destId="{0E1ABA8D-E461-4A61-826A-CB7C6DF6EF82}" srcOrd="0" destOrd="0" presId="urn:microsoft.com/office/officeart/2005/8/layout/hierarchy3"/>
    <dgm:cxn modelId="{30E06B8A-C606-49E7-A9F0-B06D4B8528E6}" type="presParOf" srcId="{75EAD4A8-EC06-4EBB-839E-7CB2AF914535}" destId="{3E07A4EC-4748-464F-BE17-F471B4FEB500}" srcOrd="0" destOrd="0" presId="urn:microsoft.com/office/officeart/2005/8/layout/hierarchy3"/>
    <dgm:cxn modelId="{A568E63F-A151-43EF-8540-A0AFDAE07858}" type="presParOf" srcId="{3E07A4EC-4748-464F-BE17-F471B4FEB500}" destId="{DC47F6D1-97D4-4033-91FD-5EF5F0065C82}" srcOrd="0" destOrd="0" presId="urn:microsoft.com/office/officeart/2005/8/layout/hierarchy3"/>
    <dgm:cxn modelId="{87392221-D574-47D3-9D98-2BD5AA1B7E15}" type="presParOf" srcId="{DC47F6D1-97D4-4033-91FD-5EF5F0065C82}" destId="{C4F22401-3268-4DC9-9C42-1062F682C5BA}" srcOrd="0" destOrd="0" presId="urn:microsoft.com/office/officeart/2005/8/layout/hierarchy3"/>
    <dgm:cxn modelId="{FE2FD9A8-A98D-4DF1-BF4E-86D00883EA2F}" type="presParOf" srcId="{DC47F6D1-97D4-4033-91FD-5EF5F0065C82}" destId="{B98EE69D-A979-4111-84B5-E7D33E55F373}" srcOrd="1" destOrd="0" presId="urn:microsoft.com/office/officeart/2005/8/layout/hierarchy3"/>
    <dgm:cxn modelId="{08645656-0F15-4130-9C64-C6F48867919A}" type="presParOf" srcId="{3E07A4EC-4748-464F-BE17-F471B4FEB500}" destId="{F1601B78-8EF3-450F-8824-25AB0353242B}" srcOrd="1" destOrd="0" presId="urn:microsoft.com/office/officeart/2005/8/layout/hierarchy3"/>
    <dgm:cxn modelId="{D4FA12A0-6629-45E5-8C3F-FCC1742441D7}" type="presParOf" srcId="{F1601B78-8EF3-450F-8824-25AB0353242B}" destId="{FF51E749-E4DD-4E22-A9C6-EF681676F834}" srcOrd="0" destOrd="0" presId="urn:microsoft.com/office/officeart/2005/8/layout/hierarchy3"/>
    <dgm:cxn modelId="{C4D9E91C-64C4-4E8A-AF8D-88D776CD9E8C}" type="presParOf" srcId="{F1601B78-8EF3-450F-8824-25AB0353242B}" destId="{19DCF838-CDB2-4EEA-A2A0-CDA245764698}" srcOrd="1" destOrd="0" presId="urn:microsoft.com/office/officeart/2005/8/layout/hierarchy3"/>
    <dgm:cxn modelId="{0DE8395B-A0E7-4764-B127-D3532E4E8E0E}" type="presParOf" srcId="{F1601B78-8EF3-450F-8824-25AB0353242B}" destId="{675C327B-9E7D-4E8B-9A25-F4FCB108D5B4}" srcOrd="2" destOrd="0" presId="urn:microsoft.com/office/officeart/2005/8/layout/hierarchy3"/>
    <dgm:cxn modelId="{252963BE-1CAF-4AC5-90D4-3549BEF714B2}" type="presParOf" srcId="{F1601B78-8EF3-450F-8824-25AB0353242B}" destId="{458DCB07-D681-4D9D-B67F-DF4E887B0AC3}" srcOrd="3" destOrd="0" presId="urn:microsoft.com/office/officeart/2005/8/layout/hierarchy3"/>
    <dgm:cxn modelId="{38941DC7-0584-42D9-ADEB-6FDCCA406E6F}" type="presParOf" srcId="{F1601B78-8EF3-450F-8824-25AB0353242B}" destId="{0E1ABA8D-E461-4A61-826A-CB7C6DF6EF82}" srcOrd="4" destOrd="0" presId="urn:microsoft.com/office/officeart/2005/8/layout/hierarchy3"/>
    <dgm:cxn modelId="{3718CCD2-C42A-4D3B-B8E1-48C88DD9849D}" type="presParOf" srcId="{F1601B78-8EF3-450F-8824-25AB0353242B}" destId="{B9F9E166-CD5C-4F35-98ED-35F74FBD3185}" srcOrd="5" destOrd="0" presId="urn:microsoft.com/office/officeart/2005/8/layout/hierarchy3"/>
    <dgm:cxn modelId="{E431695C-D04B-4A04-BE85-AEC358AA304E}" type="presParOf" srcId="{75EAD4A8-EC06-4EBB-839E-7CB2AF914535}" destId="{285993A8-AAFA-4762-8DA8-4AF83A13DCE1}" srcOrd="1" destOrd="0" presId="urn:microsoft.com/office/officeart/2005/8/layout/hierarchy3"/>
    <dgm:cxn modelId="{0E400235-0603-419E-A96F-2BC2766BD633}" type="presParOf" srcId="{285993A8-AAFA-4762-8DA8-4AF83A13DCE1}" destId="{9B766B13-B44F-4E1A-BCC8-88011179C980}" srcOrd="0" destOrd="0" presId="urn:microsoft.com/office/officeart/2005/8/layout/hierarchy3"/>
    <dgm:cxn modelId="{9E6FF92A-D96D-4B46-A5EE-A168D9A565DE}" type="presParOf" srcId="{9B766B13-B44F-4E1A-BCC8-88011179C980}" destId="{9CB61098-DF4E-453D-BD0B-3FA50611F06E}" srcOrd="0" destOrd="0" presId="urn:microsoft.com/office/officeart/2005/8/layout/hierarchy3"/>
    <dgm:cxn modelId="{25700075-E4FA-4189-85C5-E41B3E726ACD}" type="presParOf" srcId="{9B766B13-B44F-4E1A-BCC8-88011179C980}" destId="{CF26EF69-1A7A-4137-88AA-9FEB4C69DB98}" srcOrd="1" destOrd="0" presId="urn:microsoft.com/office/officeart/2005/8/layout/hierarchy3"/>
    <dgm:cxn modelId="{3B2A6B37-4397-4BF4-89B2-4C10ADBBB279}" type="presParOf" srcId="{285993A8-AAFA-4762-8DA8-4AF83A13DCE1}" destId="{02D8FB96-829C-4784-9081-CAFEAFE7B964}" srcOrd="1" destOrd="0" presId="urn:microsoft.com/office/officeart/2005/8/layout/hierarchy3"/>
    <dgm:cxn modelId="{AD2BB245-FB4C-4773-A973-EECB520581B9}" type="presParOf" srcId="{02D8FB96-829C-4784-9081-CAFEAFE7B964}" destId="{3BDEF237-3A9B-4C28-BADF-207B0C3F5A3D}" srcOrd="0" destOrd="0" presId="urn:microsoft.com/office/officeart/2005/8/layout/hierarchy3"/>
    <dgm:cxn modelId="{D2604F17-98CF-4269-8F98-1457EE4C004C}" type="presParOf" srcId="{02D8FB96-829C-4784-9081-CAFEAFE7B964}" destId="{9D083C7D-C958-4E34-B067-AE28F9B62564}" srcOrd="1" destOrd="0" presId="urn:microsoft.com/office/officeart/2005/8/layout/hierarchy3"/>
    <dgm:cxn modelId="{3B75085B-C5B2-4C3D-BA89-B56AF6320BB8}" type="presParOf" srcId="{02D8FB96-829C-4784-9081-CAFEAFE7B964}" destId="{59E1A28A-70E9-4249-955A-EDC21EF6E813}" srcOrd="2" destOrd="0" presId="urn:microsoft.com/office/officeart/2005/8/layout/hierarchy3"/>
    <dgm:cxn modelId="{72768834-6BD1-49E4-BD54-4BE8AC284FA8}" type="presParOf" srcId="{02D8FB96-829C-4784-9081-CAFEAFE7B964}" destId="{78EC8F4E-53EB-4D4C-BD91-71B181CC7F1F}" srcOrd="3" destOrd="0" presId="urn:microsoft.com/office/officeart/2005/8/layout/hierarchy3"/>
    <dgm:cxn modelId="{D179D686-BD23-4025-86E6-E4A51081D10B}" type="presParOf" srcId="{02D8FB96-829C-4784-9081-CAFEAFE7B964}" destId="{4111CDC8-96F0-480D-A019-A1DDA3B1FE6D}" srcOrd="4" destOrd="0" presId="urn:microsoft.com/office/officeart/2005/8/layout/hierarchy3"/>
    <dgm:cxn modelId="{AA27E75E-90B6-4DAF-9842-673526269626}" type="presParOf" srcId="{02D8FB96-829C-4784-9081-CAFEAFE7B964}" destId="{3C255386-9AA9-4E4F-B4D0-B2C446078269}" srcOrd="5" destOrd="0" presId="urn:microsoft.com/office/officeart/2005/8/layout/hierarchy3"/>
    <dgm:cxn modelId="{12F7164B-3820-4F82-9137-A62640DD3488}" type="presParOf" srcId="{75EAD4A8-EC06-4EBB-839E-7CB2AF914535}" destId="{3CA372CE-4766-448E-823E-E271299FC564}" srcOrd="2" destOrd="0" presId="urn:microsoft.com/office/officeart/2005/8/layout/hierarchy3"/>
    <dgm:cxn modelId="{A68C179A-6F38-48AB-BDCE-2E1EB1891EF4}" type="presParOf" srcId="{3CA372CE-4766-448E-823E-E271299FC564}" destId="{1B8F2BA9-7F07-4D5C-BCA9-33CB7D0B76D6}" srcOrd="0" destOrd="0" presId="urn:microsoft.com/office/officeart/2005/8/layout/hierarchy3"/>
    <dgm:cxn modelId="{A31AA3D4-F526-40FE-9FE0-50E627B4364C}" type="presParOf" srcId="{1B8F2BA9-7F07-4D5C-BCA9-33CB7D0B76D6}" destId="{549E87EA-9EAD-4C25-90FA-753B0927CC26}" srcOrd="0" destOrd="0" presId="urn:microsoft.com/office/officeart/2005/8/layout/hierarchy3"/>
    <dgm:cxn modelId="{98EB7D59-16C6-4FC5-9DD9-A25E32962DF8}" type="presParOf" srcId="{1B8F2BA9-7F07-4D5C-BCA9-33CB7D0B76D6}" destId="{27CD49BD-6F02-4506-BD8D-825382204A2A}" srcOrd="1" destOrd="0" presId="urn:microsoft.com/office/officeart/2005/8/layout/hierarchy3"/>
    <dgm:cxn modelId="{997BBB26-B66B-4C54-8E81-8CDF50B381E1}" type="presParOf" srcId="{3CA372CE-4766-448E-823E-E271299FC564}" destId="{834EE650-D6DD-4878-BF83-BD8A15751DA6}" srcOrd="1" destOrd="0" presId="urn:microsoft.com/office/officeart/2005/8/layout/hierarchy3"/>
    <dgm:cxn modelId="{E476A641-22C9-4A6B-9558-DD0136C7F86B}" type="presParOf" srcId="{834EE650-D6DD-4878-BF83-BD8A15751DA6}" destId="{4844581A-FBBB-497C-B539-6D7F19228E13}" srcOrd="0" destOrd="0" presId="urn:microsoft.com/office/officeart/2005/8/layout/hierarchy3"/>
    <dgm:cxn modelId="{C9A4DC4E-FA12-49BA-81A5-C481DCF35B7E}" type="presParOf" srcId="{834EE650-D6DD-4878-BF83-BD8A15751DA6}" destId="{DD1DD740-D773-42CA-8B08-C500D63A1752}" srcOrd="1" destOrd="0" presId="urn:microsoft.com/office/officeart/2005/8/layout/hierarchy3"/>
    <dgm:cxn modelId="{201ADBDE-A396-4486-8C19-A0C7D836B609}" type="presParOf" srcId="{834EE650-D6DD-4878-BF83-BD8A15751DA6}" destId="{5836CE0A-9A59-4611-A51B-9E0F8E009572}" srcOrd="2" destOrd="0" presId="urn:microsoft.com/office/officeart/2005/8/layout/hierarchy3"/>
    <dgm:cxn modelId="{25D3335F-E771-451D-BAD5-B643BAB74A43}" type="presParOf" srcId="{834EE650-D6DD-4878-BF83-BD8A15751DA6}" destId="{B3959440-4549-4006-A7EE-76D646D87CED}" srcOrd="3" destOrd="0" presId="urn:microsoft.com/office/officeart/2005/8/layout/hierarchy3"/>
    <dgm:cxn modelId="{B9204C2C-B392-4280-A3C9-0F9D528A77A2}" type="presParOf" srcId="{834EE650-D6DD-4878-BF83-BD8A15751DA6}" destId="{821B47D8-EA7D-470D-BE5D-C8DE29210414}" srcOrd="4" destOrd="0" presId="urn:microsoft.com/office/officeart/2005/8/layout/hierarchy3"/>
    <dgm:cxn modelId="{05200255-DE54-4FAF-8B6A-C3441E15FA01}" type="presParOf" srcId="{834EE650-D6DD-4878-BF83-BD8A15751DA6}" destId="{12802B68-FED1-43AA-9E00-032DB7D9AC1A}" srcOrd="5" destOrd="0" presId="urn:microsoft.com/office/officeart/2005/8/layout/hierarchy3"/>
    <dgm:cxn modelId="{92CDD275-8AD7-478E-A2F0-F3812B182E63}" type="presParOf" srcId="{834EE650-D6DD-4878-BF83-BD8A15751DA6}" destId="{87544DD2-733A-4304-82BE-731DDA4FD3CE}" srcOrd="6" destOrd="0" presId="urn:microsoft.com/office/officeart/2005/8/layout/hierarchy3"/>
    <dgm:cxn modelId="{D8526179-7779-4304-8FA7-1FE6D62BB1E8}" type="presParOf" srcId="{834EE650-D6DD-4878-BF83-BD8A15751DA6}" destId="{89E93FBD-6E58-4172-BC26-AFB50DEF8660}" srcOrd="7" destOrd="0" presId="urn:microsoft.com/office/officeart/2005/8/layout/hierarchy3"/>
    <dgm:cxn modelId="{E285CE8D-07C4-4953-AEA5-506AEC73163E}" type="presParOf" srcId="{75EAD4A8-EC06-4EBB-839E-7CB2AF914535}" destId="{15A09413-38C0-4960-A363-E3A0A130CE88}" srcOrd="3" destOrd="0" presId="urn:microsoft.com/office/officeart/2005/8/layout/hierarchy3"/>
    <dgm:cxn modelId="{C7CAEA54-62AF-42CB-8622-2AD48E2FEFDD}" type="presParOf" srcId="{15A09413-38C0-4960-A363-E3A0A130CE88}" destId="{912B65C0-E420-4BEF-B8ED-3434DAECB2BC}" srcOrd="0" destOrd="0" presId="urn:microsoft.com/office/officeart/2005/8/layout/hierarchy3"/>
    <dgm:cxn modelId="{372148DE-038B-469F-B4A2-29D51289FDB7}" type="presParOf" srcId="{912B65C0-E420-4BEF-B8ED-3434DAECB2BC}" destId="{B1C71899-E03D-4040-B7A4-2C3DF0D02D1C}" srcOrd="0" destOrd="0" presId="urn:microsoft.com/office/officeart/2005/8/layout/hierarchy3"/>
    <dgm:cxn modelId="{174FB94F-9931-4EDA-8C84-0F5BB22DECB6}" type="presParOf" srcId="{912B65C0-E420-4BEF-B8ED-3434DAECB2BC}" destId="{3143ED93-93FB-439D-A958-2C6615C0BA8F}" srcOrd="1" destOrd="0" presId="urn:microsoft.com/office/officeart/2005/8/layout/hierarchy3"/>
    <dgm:cxn modelId="{6A0A6F9E-3888-49D2-8054-DD55665A872A}" type="presParOf" srcId="{15A09413-38C0-4960-A363-E3A0A130CE88}" destId="{04A8E025-F119-4635-B6D5-37B37A812243}" srcOrd="1" destOrd="0" presId="urn:microsoft.com/office/officeart/2005/8/layout/hierarchy3"/>
    <dgm:cxn modelId="{E02EA0F1-53D1-4A48-83B1-404AC9669DC7}" type="presParOf" srcId="{04A8E025-F119-4635-B6D5-37B37A812243}" destId="{782D1C1A-E2E4-4900-B4D7-680036E9B5B1}" srcOrd="0" destOrd="0" presId="urn:microsoft.com/office/officeart/2005/8/layout/hierarchy3"/>
    <dgm:cxn modelId="{FBD150AA-6160-42D3-A77C-B34AC92D1091}" type="presParOf" srcId="{04A8E025-F119-4635-B6D5-37B37A812243}" destId="{70F3DFAD-EAD1-468C-9A47-1563536BA1DF}" srcOrd="1" destOrd="0" presId="urn:microsoft.com/office/officeart/2005/8/layout/hierarchy3"/>
    <dgm:cxn modelId="{F647F8C6-2608-4A85-8D47-2AF6C22010EA}" type="presParOf" srcId="{04A8E025-F119-4635-B6D5-37B37A812243}" destId="{DA84CE7B-4456-49FB-8AF0-AF41FBC3A6A8}" srcOrd="2" destOrd="0" presId="urn:microsoft.com/office/officeart/2005/8/layout/hierarchy3"/>
    <dgm:cxn modelId="{8228AD45-68B5-4F20-8480-26ACF696AC7D}" type="presParOf" srcId="{04A8E025-F119-4635-B6D5-37B37A812243}" destId="{CEBFAAAD-59E7-4B61-B7F9-FA3B523D6981}" srcOrd="3" destOrd="0" presId="urn:microsoft.com/office/officeart/2005/8/layout/hierarchy3"/>
    <dgm:cxn modelId="{B0B7FC6D-769E-47BC-A04C-54A1A6A5B5DC}" type="presParOf" srcId="{04A8E025-F119-4635-B6D5-37B37A812243}" destId="{F3881A3E-42DD-4AF9-9075-1AB82694E88D}" srcOrd="4" destOrd="0" presId="urn:microsoft.com/office/officeart/2005/8/layout/hierarchy3"/>
    <dgm:cxn modelId="{B59C7E3C-94AA-4BB8-AB31-F8570BEF2189}" type="presParOf" srcId="{04A8E025-F119-4635-B6D5-37B37A812243}" destId="{05A832FF-1E92-4082-BF92-408BD4A37C9A}" srcOrd="5" destOrd="0" presId="urn:microsoft.com/office/officeart/2005/8/layout/hierarchy3"/>
    <dgm:cxn modelId="{81D33612-FED5-49B6-8C8A-2152B52685C0}" type="presParOf" srcId="{75EAD4A8-EC06-4EBB-839E-7CB2AF914535}" destId="{B293F9DC-3BB9-4C11-91E2-5784052F5E28}" srcOrd="4" destOrd="0" presId="urn:microsoft.com/office/officeart/2005/8/layout/hierarchy3"/>
    <dgm:cxn modelId="{7C111C53-61AA-4684-B247-C61FA031E200}" type="presParOf" srcId="{B293F9DC-3BB9-4C11-91E2-5784052F5E28}" destId="{43DE7896-3D21-4874-855B-11828DA012A4}" srcOrd="0" destOrd="0" presId="urn:microsoft.com/office/officeart/2005/8/layout/hierarchy3"/>
    <dgm:cxn modelId="{B4D78619-6F2F-4D4A-98C0-FABCD91806CC}" type="presParOf" srcId="{43DE7896-3D21-4874-855B-11828DA012A4}" destId="{D6E4B200-48D8-4122-9AE7-9CEC8B505044}" srcOrd="0" destOrd="0" presId="urn:microsoft.com/office/officeart/2005/8/layout/hierarchy3"/>
    <dgm:cxn modelId="{87843438-EFD6-48BA-91D2-FE35F1512197}" type="presParOf" srcId="{43DE7896-3D21-4874-855B-11828DA012A4}" destId="{72214DAD-E193-477F-87F2-99A77FB7794F}" srcOrd="1" destOrd="0" presId="urn:microsoft.com/office/officeart/2005/8/layout/hierarchy3"/>
    <dgm:cxn modelId="{57E5E371-FE9B-48CF-9EAD-99E9405C880A}" type="presParOf" srcId="{B293F9DC-3BB9-4C11-91E2-5784052F5E28}" destId="{01A19A22-0F4C-4A39-85C0-C7B90F72C16A}" srcOrd="1" destOrd="0" presId="urn:microsoft.com/office/officeart/2005/8/layout/hierarchy3"/>
    <dgm:cxn modelId="{DAFDED2A-44BC-4CB0-8DA5-05901116D5F8}" type="presParOf" srcId="{01A19A22-0F4C-4A39-85C0-C7B90F72C16A}" destId="{3965296B-8E8E-4E37-962B-3A4B404976D0}" srcOrd="0" destOrd="0" presId="urn:microsoft.com/office/officeart/2005/8/layout/hierarchy3"/>
    <dgm:cxn modelId="{7C3CFDBB-BA93-4032-BA9E-B4646C81BE09}" type="presParOf" srcId="{01A19A22-0F4C-4A39-85C0-C7B90F72C16A}" destId="{3AE6D010-E3E8-4C4D-ACCE-FE6C6B77F788}" srcOrd="1" destOrd="0" presId="urn:microsoft.com/office/officeart/2005/8/layout/hierarchy3"/>
    <dgm:cxn modelId="{0EB029C1-2AC6-47E7-906F-B530B6260679}" type="presParOf" srcId="{01A19A22-0F4C-4A39-85C0-C7B90F72C16A}" destId="{23239D4C-43A4-4FF9-9BF0-F83946D5DBD5}" srcOrd="2" destOrd="0" presId="urn:microsoft.com/office/officeart/2005/8/layout/hierarchy3"/>
    <dgm:cxn modelId="{10A5191E-AB13-4882-8C17-FF9BDF10947F}" type="presParOf" srcId="{01A19A22-0F4C-4A39-85C0-C7B90F72C16A}" destId="{FE09BB6E-B854-4A0D-A392-5B09ABEC91E2}" srcOrd="3" destOrd="0" presId="urn:microsoft.com/office/officeart/2005/8/layout/hierarchy3"/>
    <dgm:cxn modelId="{A64CE19B-8FB1-4EAF-9B32-66C1D1607F60}" type="presParOf" srcId="{01A19A22-0F4C-4A39-85C0-C7B90F72C16A}" destId="{2772157E-D2F7-4E68-A90F-6787F5072954}" srcOrd="4" destOrd="0" presId="urn:microsoft.com/office/officeart/2005/8/layout/hierarchy3"/>
    <dgm:cxn modelId="{197B14B4-AF1A-4493-AB3C-5C4517BB1821}" type="presParOf" srcId="{01A19A22-0F4C-4A39-85C0-C7B90F72C16A}" destId="{F2366E4B-B1A7-4111-AFE1-39BECAEE5292}" srcOrd="5" destOrd="0" presId="urn:microsoft.com/office/officeart/2005/8/layout/hierarchy3"/>
    <dgm:cxn modelId="{E8822EBA-74F8-4A6B-A82D-F488FF2BEF82}" type="presParOf" srcId="{01A19A22-0F4C-4A39-85C0-C7B90F72C16A}" destId="{973C7177-2023-4208-8034-504FB008C77E}" srcOrd="6" destOrd="0" presId="urn:microsoft.com/office/officeart/2005/8/layout/hierarchy3"/>
    <dgm:cxn modelId="{2A6ACC75-88EE-4AAD-9F6D-F6F0E3A29389}" type="presParOf" srcId="{01A19A22-0F4C-4A39-85C0-C7B90F72C16A}" destId="{EFCE2B34-FC63-4B90-B882-8262D6AB1903}" srcOrd="7" destOrd="0" presId="urn:microsoft.com/office/officeart/2005/8/layout/hierarchy3"/>
    <dgm:cxn modelId="{4F044864-92E8-4EEE-9CA7-AD8F1A6D0099}" type="presParOf" srcId="{75EAD4A8-EC06-4EBB-839E-7CB2AF914535}" destId="{1306C356-B001-4CCE-91C3-ADA63C7E802F}" srcOrd="5" destOrd="0" presId="urn:microsoft.com/office/officeart/2005/8/layout/hierarchy3"/>
    <dgm:cxn modelId="{E84DD6F1-A1E4-46F5-A7FB-9781A4E628C0}" type="presParOf" srcId="{1306C356-B001-4CCE-91C3-ADA63C7E802F}" destId="{6BF365FB-5C90-4774-8078-EE6B5367E96F}" srcOrd="0" destOrd="0" presId="urn:microsoft.com/office/officeart/2005/8/layout/hierarchy3"/>
    <dgm:cxn modelId="{FF3C2F17-DB7C-49F0-A073-71BDE74C1613}" type="presParOf" srcId="{6BF365FB-5C90-4774-8078-EE6B5367E96F}" destId="{4819AC92-7D3D-435A-BE2A-D2A640B8D6DD}" srcOrd="0" destOrd="0" presId="urn:microsoft.com/office/officeart/2005/8/layout/hierarchy3"/>
    <dgm:cxn modelId="{D4C27E18-F153-49A2-A8D0-CC3C64D3B0A8}" type="presParOf" srcId="{6BF365FB-5C90-4774-8078-EE6B5367E96F}" destId="{DAD41C99-C05F-4C24-B1D9-64249BEE2BA4}" srcOrd="1" destOrd="0" presId="urn:microsoft.com/office/officeart/2005/8/layout/hierarchy3"/>
    <dgm:cxn modelId="{E93C8A52-7992-4665-93B7-69412675EDD5}" type="presParOf" srcId="{1306C356-B001-4CCE-91C3-ADA63C7E802F}" destId="{1B492BFA-1EA0-4553-833E-52FAFE62EDD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70CE5A-C098-4383-AB25-83966CBA281C}" type="doc">
      <dgm:prSet loTypeId="urn:microsoft.com/office/officeart/2005/8/layout/hierarchy3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1AE9C897-D8C2-450B-A90F-766E9FB7CB8E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en-US" b="0" i="0" dirty="0">
              <a:solidFill>
                <a:schemeClr val="tx1"/>
              </a:solidFill>
            </a:rPr>
            <a:t>Home</a:t>
          </a:r>
          <a:endParaRPr lang="ko-KR" altLang="en-US" dirty="0">
            <a:solidFill>
              <a:schemeClr val="tx1"/>
            </a:solidFill>
          </a:endParaRPr>
        </a:p>
      </dgm:t>
    </dgm:pt>
    <dgm:pt modelId="{B42174CE-8140-4407-9D32-536A0AFEFFD8}" type="parTrans" cxnId="{7BBC9C86-4D94-43BA-8CAD-A84907FF42BC}">
      <dgm:prSet/>
      <dgm:spPr/>
      <dgm:t>
        <a:bodyPr/>
        <a:lstStyle/>
        <a:p>
          <a:pPr latinLnBrk="1"/>
          <a:endParaRPr lang="ko-KR" altLang="en-US"/>
        </a:p>
      </dgm:t>
    </dgm:pt>
    <dgm:pt modelId="{9FC183D5-711D-4ABC-938B-CEEDE972CD5F}" type="sibTrans" cxnId="{7BBC9C86-4D94-43BA-8CAD-A84907FF42BC}">
      <dgm:prSet/>
      <dgm:spPr/>
      <dgm:t>
        <a:bodyPr/>
        <a:lstStyle/>
        <a:p>
          <a:pPr latinLnBrk="1"/>
          <a:endParaRPr lang="ko-KR" altLang="en-US"/>
        </a:p>
      </dgm:t>
    </dgm:pt>
    <dgm:pt modelId="{5B40D15C-B461-484C-BE82-482F9C9FB6E3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</a:rPr>
            <a:t>장바구니</a:t>
          </a:r>
        </a:p>
      </dgm:t>
    </dgm:pt>
    <dgm:pt modelId="{4319C9E0-B1B5-4EDB-95CF-C9991E5932C7}" type="parTrans" cxnId="{215C308F-1C4A-4ED9-9D15-E9064EEF5A71}">
      <dgm:prSet/>
      <dgm:spPr/>
      <dgm:t>
        <a:bodyPr/>
        <a:lstStyle/>
        <a:p>
          <a:pPr latinLnBrk="1"/>
          <a:endParaRPr lang="ko-KR" altLang="en-US"/>
        </a:p>
      </dgm:t>
    </dgm:pt>
    <dgm:pt modelId="{9B3D471F-C482-416D-AF94-8877C95009AD}" type="sibTrans" cxnId="{215C308F-1C4A-4ED9-9D15-E9064EEF5A71}">
      <dgm:prSet/>
      <dgm:spPr/>
      <dgm:t>
        <a:bodyPr/>
        <a:lstStyle/>
        <a:p>
          <a:pPr latinLnBrk="1"/>
          <a:endParaRPr lang="ko-KR" altLang="en-US"/>
        </a:p>
      </dgm:t>
    </dgm:pt>
    <dgm:pt modelId="{EC296EEA-D328-4974-81B6-9ECCCF84568C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</a:rPr>
            <a:t>회원정보</a:t>
          </a:r>
        </a:p>
      </dgm:t>
    </dgm:pt>
    <dgm:pt modelId="{D9E250A6-A035-4CF2-ABA1-A2F7C3A2016D}" type="parTrans" cxnId="{A57A6E0C-22BA-401F-8A09-AD0055206FDC}">
      <dgm:prSet/>
      <dgm:spPr/>
      <dgm:t>
        <a:bodyPr/>
        <a:lstStyle/>
        <a:p>
          <a:pPr latinLnBrk="1"/>
          <a:endParaRPr lang="ko-KR" altLang="en-US"/>
        </a:p>
      </dgm:t>
    </dgm:pt>
    <dgm:pt modelId="{F090C6AB-9A52-444C-93ED-53E6C5C555D0}" type="sibTrans" cxnId="{A57A6E0C-22BA-401F-8A09-AD0055206FDC}">
      <dgm:prSet/>
      <dgm:spPr/>
      <dgm:t>
        <a:bodyPr/>
        <a:lstStyle/>
        <a:p>
          <a:pPr latinLnBrk="1"/>
          <a:endParaRPr lang="ko-KR" altLang="en-US"/>
        </a:p>
      </dgm:t>
    </dgm:pt>
    <dgm:pt modelId="{E2848764-5B7B-4B5C-B42B-99ADD89E34D9}">
      <dgm:prSet phldrT="[텍스트]"/>
      <dgm:spPr>
        <a:solidFill>
          <a:srgbClr val="DEDEDE"/>
        </a:solidFill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</a:rPr>
            <a:t>찜 목록</a:t>
          </a:r>
        </a:p>
      </dgm:t>
    </dgm:pt>
    <dgm:pt modelId="{DA6134D8-E34E-4EDE-B05D-8CCC9C617C49}" type="parTrans" cxnId="{E88DE310-0105-4C32-A3D4-B4085659F339}">
      <dgm:prSet/>
      <dgm:spPr/>
      <dgm:t>
        <a:bodyPr/>
        <a:lstStyle/>
        <a:p>
          <a:pPr latinLnBrk="1"/>
          <a:endParaRPr lang="ko-KR" altLang="en-US"/>
        </a:p>
      </dgm:t>
    </dgm:pt>
    <dgm:pt modelId="{68D0B4D0-8B1C-4D7A-B424-2EC1D441E93B}" type="sibTrans" cxnId="{E88DE310-0105-4C32-A3D4-B4085659F339}">
      <dgm:prSet/>
      <dgm:spPr/>
      <dgm:t>
        <a:bodyPr/>
        <a:lstStyle/>
        <a:p>
          <a:pPr latinLnBrk="1"/>
          <a:endParaRPr lang="ko-KR" altLang="en-US"/>
        </a:p>
      </dgm:t>
    </dgm:pt>
    <dgm:pt modelId="{75EAD4A8-EC06-4EBB-839E-7CB2AF914535}" type="pres">
      <dgm:prSet presAssocID="{EE70CE5A-C098-4383-AB25-83966CBA281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E07A4EC-4748-464F-BE17-F471B4FEB500}" type="pres">
      <dgm:prSet presAssocID="{1AE9C897-D8C2-450B-A90F-766E9FB7CB8E}" presName="root" presStyleCnt="0"/>
      <dgm:spPr/>
    </dgm:pt>
    <dgm:pt modelId="{DC47F6D1-97D4-4033-91FD-5EF5F0065C82}" type="pres">
      <dgm:prSet presAssocID="{1AE9C897-D8C2-450B-A90F-766E9FB7CB8E}" presName="rootComposite" presStyleCnt="0"/>
      <dgm:spPr/>
    </dgm:pt>
    <dgm:pt modelId="{C4F22401-3268-4DC9-9C42-1062F682C5BA}" type="pres">
      <dgm:prSet presAssocID="{1AE9C897-D8C2-450B-A90F-766E9FB7CB8E}" presName="rootText" presStyleLbl="node1" presStyleIdx="0" presStyleCnt="4" custLinFactNeighborX="3493"/>
      <dgm:spPr/>
      <dgm:t>
        <a:bodyPr/>
        <a:lstStyle/>
        <a:p>
          <a:pPr latinLnBrk="1"/>
          <a:endParaRPr lang="ko-KR" altLang="en-US"/>
        </a:p>
      </dgm:t>
    </dgm:pt>
    <dgm:pt modelId="{B98EE69D-A979-4111-84B5-E7D33E55F373}" type="pres">
      <dgm:prSet presAssocID="{1AE9C897-D8C2-450B-A90F-766E9FB7CB8E}" presName="rootConnector" presStyleLbl="node1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F1601B78-8EF3-450F-8824-25AB0353242B}" type="pres">
      <dgm:prSet presAssocID="{1AE9C897-D8C2-450B-A90F-766E9FB7CB8E}" presName="childShape" presStyleCnt="0"/>
      <dgm:spPr/>
    </dgm:pt>
    <dgm:pt modelId="{285993A8-AAFA-4762-8DA8-4AF83A13DCE1}" type="pres">
      <dgm:prSet presAssocID="{5B40D15C-B461-484C-BE82-482F9C9FB6E3}" presName="root" presStyleCnt="0"/>
      <dgm:spPr/>
    </dgm:pt>
    <dgm:pt modelId="{9B766B13-B44F-4E1A-BCC8-88011179C980}" type="pres">
      <dgm:prSet presAssocID="{5B40D15C-B461-484C-BE82-482F9C9FB6E3}" presName="rootComposite" presStyleCnt="0"/>
      <dgm:spPr/>
    </dgm:pt>
    <dgm:pt modelId="{9CB61098-DF4E-453D-BD0B-3FA50611F06E}" type="pres">
      <dgm:prSet presAssocID="{5B40D15C-B461-484C-BE82-482F9C9FB6E3}" presName="rootText" presStyleLbl="node1" presStyleIdx="1" presStyleCnt="4" custLinFactNeighborX="2938"/>
      <dgm:spPr/>
      <dgm:t>
        <a:bodyPr/>
        <a:lstStyle/>
        <a:p>
          <a:pPr latinLnBrk="1"/>
          <a:endParaRPr lang="ko-KR" altLang="en-US"/>
        </a:p>
      </dgm:t>
    </dgm:pt>
    <dgm:pt modelId="{CF26EF69-1A7A-4137-88AA-9FEB4C69DB98}" type="pres">
      <dgm:prSet presAssocID="{5B40D15C-B461-484C-BE82-482F9C9FB6E3}" presName="rootConnector" presStyleLbl="node1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02D8FB96-829C-4784-9081-CAFEAFE7B964}" type="pres">
      <dgm:prSet presAssocID="{5B40D15C-B461-484C-BE82-482F9C9FB6E3}" presName="childShape" presStyleCnt="0"/>
      <dgm:spPr/>
    </dgm:pt>
    <dgm:pt modelId="{3CA372CE-4766-448E-823E-E271299FC564}" type="pres">
      <dgm:prSet presAssocID="{E2848764-5B7B-4B5C-B42B-99ADD89E34D9}" presName="root" presStyleCnt="0"/>
      <dgm:spPr/>
    </dgm:pt>
    <dgm:pt modelId="{1B8F2BA9-7F07-4D5C-BCA9-33CB7D0B76D6}" type="pres">
      <dgm:prSet presAssocID="{E2848764-5B7B-4B5C-B42B-99ADD89E34D9}" presName="rootComposite" presStyleCnt="0"/>
      <dgm:spPr/>
    </dgm:pt>
    <dgm:pt modelId="{549E87EA-9EAD-4C25-90FA-753B0927CC26}" type="pres">
      <dgm:prSet presAssocID="{E2848764-5B7B-4B5C-B42B-99ADD89E34D9}" presName="rootText" presStyleLbl="node1" presStyleIdx="2" presStyleCnt="4" custLinFactNeighborX="3493"/>
      <dgm:spPr/>
      <dgm:t>
        <a:bodyPr/>
        <a:lstStyle/>
        <a:p>
          <a:pPr latinLnBrk="1"/>
          <a:endParaRPr lang="ko-KR" altLang="en-US"/>
        </a:p>
      </dgm:t>
    </dgm:pt>
    <dgm:pt modelId="{27CD49BD-6F02-4506-BD8D-825382204A2A}" type="pres">
      <dgm:prSet presAssocID="{E2848764-5B7B-4B5C-B42B-99ADD89E34D9}" presName="rootConnector" presStyleLbl="node1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834EE650-D6DD-4878-BF83-BD8A15751DA6}" type="pres">
      <dgm:prSet presAssocID="{E2848764-5B7B-4B5C-B42B-99ADD89E34D9}" presName="childShape" presStyleCnt="0"/>
      <dgm:spPr/>
    </dgm:pt>
    <dgm:pt modelId="{15A09413-38C0-4960-A363-E3A0A130CE88}" type="pres">
      <dgm:prSet presAssocID="{EC296EEA-D328-4974-81B6-9ECCCF84568C}" presName="root" presStyleCnt="0"/>
      <dgm:spPr/>
    </dgm:pt>
    <dgm:pt modelId="{912B65C0-E420-4BEF-B8ED-3434DAECB2BC}" type="pres">
      <dgm:prSet presAssocID="{EC296EEA-D328-4974-81B6-9ECCCF84568C}" presName="rootComposite" presStyleCnt="0"/>
      <dgm:spPr/>
    </dgm:pt>
    <dgm:pt modelId="{B1C71899-E03D-4040-B7A4-2C3DF0D02D1C}" type="pres">
      <dgm:prSet presAssocID="{EC296EEA-D328-4974-81B6-9ECCCF84568C}" presName="rootText" presStyleLbl="node1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3143ED93-93FB-439D-A958-2C6615C0BA8F}" type="pres">
      <dgm:prSet presAssocID="{EC296EEA-D328-4974-81B6-9ECCCF84568C}" presName="rootConnector" presStyleLbl="node1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04A8E025-F119-4635-B6D5-37B37A812243}" type="pres">
      <dgm:prSet presAssocID="{EC296EEA-D328-4974-81B6-9ECCCF84568C}" presName="childShape" presStyleCnt="0"/>
      <dgm:spPr/>
    </dgm:pt>
  </dgm:ptLst>
  <dgm:cxnLst>
    <dgm:cxn modelId="{C3C9EAC7-718A-46CC-AF29-707137F6C21A}" type="presOf" srcId="{EC296EEA-D328-4974-81B6-9ECCCF84568C}" destId="{3143ED93-93FB-439D-A958-2C6615C0BA8F}" srcOrd="1" destOrd="0" presId="urn:microsoft.com/office/officeart/2005/8/layout/hierarchy3"/>
    <dgm:cxn modelId="{AACEC6FB-237A-481E-8D51-39AEE5CBE409}" type="presOf" srcId="{EE70CE5A-C098-4383-AB25-83966CBA281C}" destId="{75EAD4A8-EC06-4EBB-839E-7CB2AF914535}" srcOrd="0" destOrd="0" presId="urn:microsoft.com/office/officeart/2005/8/layout/hierarchy3"/>
    <dgm:cxn modelId="{50FCCF90-84E3-41B6-B63B-30265FCFFBD5}" type="presOf" srcId="{1AE9C897-D8C2-450B-A90F-766E9FB7CB8E}" destId="{C4F22401-3268-4DC9-9C42-1062F682C5BA}" srcOrd="0" destOrd="0" presId="urn:microsoft.com/office/officeart/2005/8/layout/hierarchy3"/>
    <dgm:cxn modelId="{6533AFC1-9B4E-4656-AD99-23691BF34274}" type="presOf" srcId="{E2848764-5B7B-4B5C-B42B-99ADD89E34D9}" destId="{549E87EA-9EAD-4C25-90FA-753B0927CC26}" srcOrd="0" destOrd="0" presId="urn:microsoft.com/office/officeart/2005/8/layout/hierarchy3"/>
    <dgm:cxn modelId="{233F20ED-0A45-45A6-9926-852B04771F14}" type="presOf" srcId="{1AE9C897-D8C2-450B-A90F-766E9FB7CB8E}" destId="{B98EE69D-A979-4111-84B5-E7D33E55F373}" srcOrd="1" destOrd="0" presId="urn:microsoft.com/office/officeart/2005/8/layout/hierarchy3"/>
    <dgm:cxn modelId="{7BBC9C86-4D94-43BA-8CAD-A84907FF42BC}" srcId="{EE70CE5A-C098-4383-AB25-83966CBA281C}" destId="{1AE9C897-D8C2-450B-A90F-766E9FB7CB8E}" srcOrd="0" destOrd="0" parTransId="{B42174CE-8140-4407-9D32-536A0AFEFFD8}" sibTransId="{9FC183D5-711D-4ABC-938B-CEEDE972CD5F}"/>
    <dgm:cxn modelId="{215C308F-1C4A-4ED9-9D15-E9064EEF5A71}" srcId="{EE70CE5A-C098-4383-AB25-83966CBA281C}" destId="{5B40D15C-B461-484C-BE82-482F9C9FB6E3}" srcOrd="1" destOrd="0" parTransId="{4319C9E0-B1B5-4EDB-95CF-C9991E5932C7}" sibTransId="{9B3D471F-C482-416D-AF94-8877C95009AD}"/>
    <dgm:cxn modelId="{D8B4EB01-A72E-405D-BFC8-23E9628F2CEB}" type="presOf" srcId="{5B40D15C-B461-484C-BE82-482F9C9FB6E3}" destId="{CF26EF69-1A7A-4137-88AA-9FEB4C69DB98}" srcOrd="1" destOrd="0" presId="urn:microsoft.com/office/officeart/2005/8/layout/hierarchy3"/>
    <dgm:cxn modelId="{48A8B6A7-5D85-4FC9-B9E5-D98A3C20A202}" type="presOf" srcId="{5B40D15C-B461-484C-BE82-482F9C9FB6E3}" destId="{9CB61098-DF4E-453D-BD0B-3FA50611F06E}" srcOrd="0" destOrd="0" presId="urn:microsoft.com/office/officeart/2005/8/layout/hierarchy3"/>
    <dgm:cxn modelId="{58E133C3-06BC-47E6-85EE-4F3CD0686CCA}" type="presOf" srcId="{E2848764-5B7B-4B5C-B42B-99ADD89E34D9}" destId="{27CD49BD-6F02-4506-BD8D-825382204A2A}" srcOrd="1" destOrd="0" presId="urn:microsoft.com/office/officeart/2005/8/layout/hierarchy3"/>
    <dgm:cxn modelId="{E88DE310-0105-4C32-A3D4-B4085659F339}" srcId="{EE70CE5A-C098-4383-AB25-83966CBA281C}" destId="{E2848764-5B7B-4B5C-B42B-99ADD89E34D9}" srcOrd="2" destOrd="0" parTransId="{DA6134D8-E34E-4EDE-B05D-8CCC9C617C49}" sibTransId="{68D0B4D0-8B1C-4D7A-B424-2EC1D441E93B}"/>
    <dgm:cxn modelId="{4F410242-F77C-4515-8165-C486479129C4}" type="presOf" srcId="{EC296EEA-D328-4974-81B6-9ECCCF84568C}" destId="{B1C71899-E03D-4040-B7A4-2C3DF0D02D1C}" srcOrd="0" destOrd="0" presId="urn:microsoft.com/office/officeart/2005/8/layout/hierarchy3"/>
    <dgm:cxn modelId="{A57A6E0C-22BA-401F-8A09-AD0055206FDC}" srcId="{EE70CE5A-C098-4383-AB25-83966CBA281C}" destId="{EC296EEA-D328-4974-81B6-9ECCCF84568C}" srcOrd="3" destOrd="0" parTransId="{D9E250A6-A035-4CF2-ABA1-A2F7C3A2016D}" sibTransId="{F090C6AB-9A52-444C-93ED-53E6C5C555D0}"/>
    <dgm:cxn modelId="{30E06B8A-C606-49E7-A9F0-B06D4B8528E6}" type="presParOf" srcId="{75EAD4A8-EC06-4EBB-839E-7CB2AF914535}" destId="{3E07A4EC-4748-464F-BE17-F471B4FEB500}" srcOrd="0" destOrd="0" presId="urn:microsoft.com/office/officeart/2005/8/layout/hierarchy3"/>
    <dgm:cxn modelId="{A568E63F-A151-43EF-8540-A0AFDAE07858}" type="presParOf" srcId="{3E07A4EC-4748-464F-BE17-F471B4FEB500}" destId="{DC47F6D1-97D4-4033-91FD-5EF5F0065C82}" srcOrd="0" destOrd="0" presId="urn:microsoft.com/office/officeart/2005/8/layout/hierarchy3"/>
    <dgm:cxn modelId="{87392221-D574-47D3-9D98-2BD5AA1B7E15}" type="presParOf" srcId="{DC47F6D1-97D4-4033-91FD-5EF5F0065C82}" destId="{C4F22401-3268-4DC9-9C42-1062F682C5BA}" srcOrd="0" destOrd="0" presId="urn:microsoft.com/office/officeart/2005/8/layout/hierarchy3"/>
    <dgm:cxn modelId="{FE2FD9A8-A98D-4DF1-BF4E-86D00883EA2F}" type="presParOf" srcId="{DC47F6D1-97D4-4033-91FD-5EF5F0065C82}" destId="{B98EE69D-A979-4111-84B5-E7D33E55F373}" srcOrd="1" destOrd="0" presId="urn:microsoft.com/office/officeart/2005/8/layout/hierarchy3"/>
    <dgm:cxn modelId="{08645656-0F15-4130-9C64-C6F48867919A}" type="presParOf" srcId="{3E07A4EC-4748-464F-BE17-F471B4FEB500}" destId="{F1601B78-8EF3-450F-8824-25AB0353242B}" srcOrd="1" destOrd="0" presId="urn:microsoft.com/office/officeart/2005/8/layout/hierarchy3"/>
    <dgm:cxn modelId="{E431695C-D04B-4A04-BE85-AEC358AA304E}" type="presParOf" srcId="{75EAD4A8-EC06-4EBB-839E-7CB2AF914535}" destId="{285993A8-AAFA-4762-8DA8-4AF83A13DCE1}" srcOrd="1" destOrd="0" presId="urn:microsoft.com/office/officeart/2005/8/layout/hierarchy3"/>
    <dgm:cxn modelId="{0E400235-0603-419E-A96F-2BC2766BD633}" type="presParOf" srcId="{285993A8-AAFA-4762-8DA8-4AF83A13DCE1}" destId="{9B766B13-B44F-4E1A-BCC8-88011179C980}" srcOrd="0" destOrd="0" presId="urn:microsoft.com/office/officeart/2005/8/layout/hierarchy3"/>
    <dgm:cxn modelId="{9E6FF92A-D96D-4B46-A5EE-A168D9A565DE}" type="presParOf" srcId="{9B766B13-B44F-4E1A-BCC8-88011179C980}" destId="{9CB61098-DF4E-453D-BD0B-3FA50611F06E}" srcOrd="0" destOrd="0" presId="urn:microsoft.com/office/officeart/2005/8/layout/hierarchy3"/>
    <dgm:cxn modelId="{25700075-E4FA-4189-85C5-E41B3E726ACD}" type="presParOf" srcId="{9B766B13-B44F-4E1A-BCC8-88011179C980}" destId="{CF26EF69-1A7A-4137-88AA-9FEB4C69DB98}" srcOrd="1" destOrd="0" presId="urn:microsoft.com/office/officeart/2005/8/layout/hierarchy3"/>
    <dgm:cxn modelId="{3B2A6B37-4397-4BF4-89B2-4C10ADBBB279}" type="presParOf" srcId="{285993A8-AAFA-4762-8DA8-4AF83A13DCE1}" destId="{02D8FB96-829C-4784-9081-CAFEAFE7B964}" srcOrd="1" destOrd="0" presId="urn:microsoft.com/office/officeart/2005/8/layout/hierarchy3"/>
    <dgm:cxn modelId="{12F7164B-3820-4F82-9137-A62640DD3488}" type="presParOf" srcId="{75EAD4A8-EC06-4EBB-839E-7CB2AF914535}" destId="{3CA372CE-4766-448E-823E-E271299FC564}" srcOrd="2" destOrd="0" presId="urn:microsoft.com/office/officeart/2005/8/layout/hierarchy3"/>
    <dgm:cxn modelId="{A68C179A-6F38-48AB-BDCE-2E1EB1891EF4}" type="presParOf" srcId="{3CA372CE-4766-448E-823E-E271299FC564}" destId="{1B8F2BA9-7F07-4D5C-BCA9-33CB7D0B76D6}" srcOrd="0" destOrd="0" presId="urn:microsoft.com/office/officeart/2005/8/layout/hierarchy3"/>
    <dgm:cxn modelId="{A31AA3D4-F526-40FE-9FE0-50E627B4364C}" type="presParOf" srcId="{1B8F2BA9-7F07-4D5C-BCA9-33CB7D0B76D6}" destId="{549E87EA-9EAD-4C25-90FA-753B0927CC26}" srcOrd="0" destOrd="0" presId="urn:microsoft.com/office/officeart/2005/8/layout/hierarchy3"/>
    <dgm:cxn modelId="{98EB7D59-16C6-4FC5-9DD9-A25E32962DF8}" type="presParOf" srcId="{1B8F2BA9-7F07-4D5C-BCA9-33CB7D0B76D6}" destId="{27CD49BD-6F02-4506-BD8D-825382204A2A}" srcOrd="1" destOrd="0" presId="urn:microsoft.com/office/officeart/2005/8/layout/hierarchy3"/>
    <dgm:cxn modelId="{997BBB26-B66B-4C54-8E81-8CDF50B381E1}" type="presParOf" srcId="{3CA372CE-4766-448E-823E-E271299FC564}" destId="{834EE650-D6DD-4878-BF83-BD8A15751DA6}" srcOrd="1" destOrd="0" presId="urn:microsoft.com/office/officeart/2005/8/layout/hierarchy3"/>
    <dgm:cxn modelId="{E285CE8D-07C4-4953-AEA5-506AEC73163E}" type="presParOf" srcId="{75EAD4A8-EC06-4EBB-839E-7CB2AF914535}" destId="{15A09413-38C0-4960-A363-E3A0A130CE88}" srcOrd="3" destOrd="0" presId="urn:microsoft.com/office/officeart/2005/8/layout/hierarchy3"/>
    <dgm:cxn modelId="{C7CAEA54-62AF-42CB-8622-2AD48E2FEFDD}" type="presParOf" srcId="{15A09413-38C0-4960-A363-E3A0A130CE88}" destId="{912B65C0-E420-4BEF-B8ED-3434DAECB2BC}" srcOrd="0" destOrd="0" presId="urn:microsoft.com/office/officeart/2005/8/layout/hierarchy3"/>
    <dgm:cxn modelId="{372148DE-038B-469F-B4A2-29D51289FDB7}" type="presParOf" srcId="{912B65C0-E420-4BEF-B8ED-3434DAECB2BC}" destId="{B1C71899-E03D-4040-B7A4-2C3DF0D02D1C}" srcOrd="0" destOrd="0" presId="urn:microsoft.com/office/officeart/2005/8/layout/hierarchy3"/>
    <dgm:cxn modelId="{174FB94F-9931-4EDA-8C84-0F5BB22DECB6}" type="presParOf" srcId="{912B65C0-E420-4BEF-B8ED-3434DAECB2BC}" destId="{3143ED93-93FB-439D-A958-2C6615C0BA8F}" srcOrd="1" destOrd="0" presId="urn:microsoft.com/office/officeart/2005/8/layout/hierarchy3"/>
    <dgm:cxn modelId="{6A0A6F9E-3888-49D2-8054-DD55665A872A}" type="presParOf" srcId="{15A09413-38C0-4960-A363-E3A0A130CE88}" destId="{04A8E025-F119-4635-B6D5-37B37A81224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F22401-3268-4DC9-9C42-1062F682C5BA}">
      <dsp:nvSpPr>
        <dsp:cNvPr id="0" name=""/>
        <dsp:cNvSpPr/>
      </dsp:nvSpPr>
      <dsp:spPr>
        <a:xfrm>
          <a:off x="36422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 dirty="0">
              <a:solidFill>
                <a:schemeClr val="tx1"/>
              </a:solidFill>
            </a:rPr>
            <a:t>Unisex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49389" y="645747"/>
        <a:ext cx="859492" cy="416779"/>
      </dsp:txXfrm>
    </dsp:sp>
    <dsp:sp modelId="{FF51E749-E4DD-4E22-A9C6-EF681676F834}">
      <dsp:nvSpPr>
        <dsp:cNvPr id="0" name=""/>
        <dsp:cNvSpPr/>
      </dsp:nvSpPr>
      <dsp:spPr>
        <a:xfrm>
          <a:off x="79245" y="1075494"/>
          <a:ext cx="91440" cy="332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2035"/>
              </a:lnTo>
              <a:lnTo>
                <a:pt x="89578" y="33203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DCF838-CDB2-4EEA-A2A0-CDA245764698}">
      <dsp:nvSpPr>
        <dsp:cNvPr id="0" name=""/>
        <dsp:cNvSpPr/>
      </dsp:nvSpPr>
      <dsp:spPr>
        <a:xfrm>
          <a:off x="168824" y="1186172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Outer</a:t>
          </a:r>
          <a:endParaRPr lang="ko-KR" altLang="en-US" sz="1200" kern="1200" dirty="0"/>
        </a:p>
      </dsp:txBody>
      <dsp:txXfrm>
        <a:off x="181791" y="1199139"/>
        <a:ext cx="682407" cy="416779"/>
      </dsp:txXfrm>
    </dsp:sp>
    <dsp:sp modelId="{675C327B-9E7D-4E8B-9A25-F4FCB108D5B4}">
      <dsp:nvSpPr>
        <dsp:cNvPr id="0" name=""/>
        <dsp:cNvSpPr/>
      </dsp:nvSpPr>
      <dsp:spPr>
        <a:xfrm>
          <a:off x="79245" y="1075494"/>
          <a:ext cx="91440" cy="8854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85426"/>
              </a:lnTo>
              <a:lnTo>
                <a:pt x="94494" y="88542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8DCB07-D681-4D9D-B67F-DF4E887B0AC3}">
      <dsp:nvSpPr>
        <dsp:cNvPr id="0" name=""/>
        <dsp:cNvSpPr/>
      </dsp:nvSpPr>
      <dsp:spPr>
        <a:xfrm>
          <a:off x="173739" y="1739564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Top</a:t>
          </a:r>
          <a:endParaRPr lang="ko-KR" altLang="en-US" sz="1200" kern="1200" dirty="0"/>
        </a:p>
      </dsp:txBody>
      <dsp:txXfrm>
        <a:off x="186706" y="1752531"/>
        <a:ext cx="682407" cy="416779"/>
      </dsp:txXfrm>
    </dsp:sp>
    <dsp:sp modelId="{0E1ABA8D-E461-4A61-826A-CB7C6DF6EF82}">
      <dsp:nvSpPr>
        <dsp:cNvPr id="0" name=""/>
        <dsp:cNvSpPr/>
      </dsp:nvSpPr>
      <dsp:spPr>
        <a:xfrm>
          <a:off x="79245" y="1075494"/>
          <a:ext cx="91440" cy="14388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38818"/>
              </a:lnTo>
              <a:lnTo>
                <a:pt x="103334" y="143881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F9E166-CD5C-4F35-98ED-35F74FBD3185}">
      <dsp:nvSpPr>
        <dsp:cNvPr id="0" name=""/>
        <dsp:cNvSpPr/>
      </dsp:nvSpPr>
      <dsp:spPr>
        <a:xfrm>
          <a:off x="182580" y="2292956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Bottom</a:t>
          </a:r>
          <a:endParaRPr lang="ko-KR" altLang="en-US" sz="1200" kern="1200" dirty="0"/>
        </a:p>
      </dsp:txBody>
      <dsp:txXfrm>
        <a:off x="195547" y="2305923"/>
        <a:ext cx="682407" cy="416779"/>
      </dsp:txXfrm>
    </dsp:sp>
    <dsp:sp modelId="{9CB61098-DF4E-453D-BD0B-3FA50611F06E}">
      <dsp:nvSpPr>
        <dsp:cNvPr id="0" name=""/>
        <dsp:cNvSpPr/>
      </dsp:nvSpPr>
      <dsp:spPr>
        <a:xfrm>
          <a:off x="1138292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300" kern="1200" dirty="0" err="1">
              <a:solidFill>
                <a:schemeClr val="tx1"/>
              </a:solidFill>
            </a:rPr>
            <a:t>Mens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1151259" y="645747"/>
        <a:ext cx="859492" cy="416779"/>
      </dsp:txXfrm>
    </dsp:sp>
    <dsp:sp modelId="{3BDEF237-3A9B-4C28-BADF-207B0C3F5A3D}">
      <dsp:nvSpPr>
        <dsp:cNvPr id="0" name=""/>
        <dsp:cNvSpPr/>
      </dsp:nvSpPr>
      <dsp:spPr>
        <a:xfrm>
          <a:off x="1181114" y="1075494"/>
          <a:ext cx="91440" cy="332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2035"/>
              </a:lnTo>
              <a:lnTo>
                <a:pt x="113164" y="33203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083C7D-C958-4E34-B067-AE28F9B62564}">
      <dsp:nvSpPr>
        <dsp:cNvPr id="0" name=""/>
        <dsp:cNvSpPr/>
      </dsp:nvSpPr>
      <dsp:spPr>
        <a:xfrm>
          <a:off x="1294279" y="1186172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Outer</a:t>
          </a:r>
          <a:endParaRPr lang="ko-KR" altLang="en-US" sz="1200" kern="1200" dirty="0"/>
        </a:p>
      </dsp:txBody>
      <dsp:txXfrm>
        <a:off x="1307246" y="1199139"/>
        <a:ext cx="682407" cy="416779"/>
      </dsp:txXfrm>
    </dsp:sp>
    <dsp:sp modelId="{59E1A28A-70E9-4249-955A-EDC21EF6E813}">
      <dsp:nvSpPr>
        <dsp:cNvPr id="0" name=""/>
        <dsp:cNvSpPr/>
      </dsp:nvSpPr>
      <dsp:spPr>
        <a:xfrm>
          <a:off x="1181114" y="1075494"/>
          <a:ext cx="91440" cy="8854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85426"/>
              </a:lnTo>
              <a:lnTo>
                <a:pt x="99408" y="88542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EC8F4E-53EB-4D4C-BD91-71B181CC7F1F}">
      <dsp:nvSpPr>
        <dsp:cNvPr id="0" name=""/>
        <dsp:cNvSpPr/>
      </dsp:nvSpPr>
      <dsp:spPr>
        <a:xfrm>
          <a:off x="1280523" y="1739564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Top</a:t>
          </a:r>
          <a:endParaRPr lang="ko-KR" altLang="en-US" sz="1200" kern="1200" dirty="0"/>
        </a:p>
      </dsp:txBody>
      <dsp:txXfrm>
        <a:off x="1293490" y="1752531"/>
        <a:ext cx="682407" cy="416779"/>
      </dsp:txXfrm>
    </dsp:sp>
    <dsp:sp modelId="{4111CDC8-96F0-480D-A019-A1DDA3B1FE6D}">
      <dsp:nvSpPr>
        <dsp:cNvPr id="0" name=""/>
        <dsp:cNvSpPr/>
      </dsp:nvSpPr>
      <dsp:spPr>
        <a:xfrm>
          <a:off x="1181114" y="1075494"/>
          <a:ext cx="91440" cy="14388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38818"/>
              </a:lnTo>
              <a:lnTo>
                <a:pt x="108248" y="143881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255386-9AA9-4E4F-B4D0-B2C446078269}">
      <dsp:nvSpPr>
        <dsp:cNvPr id="0" name=""/>
        <dsp:cNvSpPr/>
      </dsp:nvSpPr>
      <dsp:spPr>
        <a:xfrm>
          <a:off x="1289363" y="2292956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Bottom</a:t>
          </a:r>
          <a:endParaRPr lang="ko-KR" altLang="en-US" sz="1200" kern="1200" dirty="0"/>
        </a:p>
      </dsp:txBody>
      <dsp:txXfrm>
        <a:off x="1302330" y="2305923"/>
        <a:ext cx="682407" cy="416779"/>
      </dsp:txXfrm>
    </dsp:sp>
    <dsp:sp modelId="{549E87EA-9EAD-4C25-90FA-753B0927CC26}">
      <dsp:nvSpPr>
        <dsp:cNvPr id="0" name=""/>
        <dsp:cNvSpPr/>
      </dsp:nvSpPr>
      <dsp:spPr>
        <a:xfrm>
          <a:off x="2249990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300" kern="1200" dirty="0" err="1">
              <a:solidFill>
                <a:schemeClr val="tx1"/>
              </a:solidFill>
            </a:rPr>
            <a:t>Womens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2262957" y="645747"/>
        <a:ext cx="859492" cy="416779"/>
      </dsp:txXfrm>
    </dsp:sp>
    <dsp:sp modelId="{4844581A-FBBB-497C-B539-6D7F19228E13}">
      <dsp:nvSpPr>
        <dsp:cNvPr id="0" name=""/>
        <dsp:cNvSpPr/>
      </dsp:nvSpPr>
      <dsp:spPr>
        <a:xfrm>
          <a:off x="2292812" y="1075494"/>
          <a:ext cx="91440" cy="332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2035"/>
              </a:lnTo>
              <a:lnTo>
                <a:pt x="108250" y="33203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1DD740-D773-42CA-8B08-C500D63A1752}">
      <dsp:nvSpPr>
        <dsp:cNvPr id="0" name=""/>
        <dsp:cNvSpPr/>
      </dsp:nvSpPr>
      <dsp:spPr>
        <a:xfrm>
          <a:off x="2401063" y="1186172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Outer</a:t>
          </a:r>
          <a:endParaRPr lang="ko-KR" altLang="en-US" sz="1200" kern="1200" dirty="0"/>
        </a:p>
      </dsp:txBody>
      <dsp:txXfrm>
        <a:off x="2414030" y="1199139"/>
        <a:ext cx="682407" cy="416779"/>
      </dsp:txXfrm>
    </dsp:sp>
    <dsp:sp modelId="{5836CE0A-9A59-4611-A51B-9E0F8E009572}">
      <dsp:nvSpPr>
        <dsp:cNvPr id="0" name=""/>
        <dsp:cNvSpPr/>
      </dsp:nvSpPr>
      <dsp:spPr>
        <a:xfrm>
          <a:off x="2292812" y="1075494"/>
          <a:ext cx="91440" cy="8854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85426"/>
              </a:lnTo>
              <a:lnTo>
                <a:pt x="108250" y="88542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959440-4549-4006-A7EE-76D646D87CED}">
      <dsp:nvSpPr>
        <dsp:cNvPr id="0" name=""/>
        <dsp:cNvSpPr/>
      </dsp:nvSpPr>
      <dsp:spPr>
        <a:xfrm>
          <a:off x="2401063" y="1739564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 err="1"/>
            <a:t>Onepeace</a:t>
          </a:r>
          <a:endParaRPr lang="ko-KR" altLang="en-US" sz="1200" kern="1200" dirty="0"/>
        </a:p>
      </dsp:txBody>
      <dsp:txXfrm>
        <a:off x="2414030" y="1752531"/>
        <a:ext cx="682407" cy="416779"/>
      </dsp:txXfrm>
    </dsp:sp>
    <dsp:sp modelId="{821B47D8-EA7D-470D-BE5D-C8DE29210414}">
      <dsp:nvSpPr>
        <dsp:cNvPr id="0" name=""/>
        <dsp:cNvSpPr/>
      </dsp:nvSpPr>
      <dsp:spPr>
        <a:xfrm>
          <a:off x="2292812" y="1075494"/>
          <a:ext cx="91440" cy="14388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38818"/>
              </a:lnTo>
              <a:lnTo>
                <a:pt x="108250" y="143881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802B68-FED1-43AA-9E00-032DB7D9AC1A}">
      <dsp:nvSpPr>
        <dsp:cNvPr id="0" name=""/>
        <dsp:cNvSpPr/>
      </dsp:nvSpPr>
      <dsp:spPr>
        <a:xfrm>
          <a:off x="2401063" y="2292956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Top</a:t>
          </a:r>
          <a:endParaRPr lang="ko-KR" altLang="en-US" sz="1200" kern="1200" dirty="0"/>
        </a:p>
      </dsp:txBody>
      <dsp:txXfrm>
        <a:off x="2414030" y="2305923"/>
        <a:ext cx="682407" cy="416779"/>
      </dsp:txXfrm>
    </dsp:sp>
    <dsp:sp modelId="{87544DD2-733A-4304-82BE-731DDA4FD3CE}">
      <dsp:nvSpPr>
        <dsp:cNvPr id="0" name=""/>
        <dsp:cNvSpPr/>
      </dsp:nvSpPr>
      <dsp:spPr>
        <a:xfrm>
          <a:off x="2292812" y="1075494"/>
          <a:ext cx="91440" cy="199221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92210"/>
              </a:lnTo>
              <a:lnTo>
                <a:pt x="103334" y="199221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E93FBD-6E58-4172-BC26-AFB50DEF8660}">
      <dsp:nvSpPr>
        <dsp:cNvPr id="0" name=""/>
        <dsp:cNvSpPr/>
      </dsp:nvSpPr>
      <dsp:spPr>
        <a:xfrm>
          <a:off x="2396147" y="2846347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Bottom</a:t>
          </a:r>
          <a:endParaRPr lang="ko-KR" altLang="en-US" sz="1200" kern="1200" dirty="0"/>
        </a:p>
      </dsp:txBody>
      <dsp:txXfrm>
        <a:off x="2409114" y="2859314"/>
        <a:ext cx="682407" cy="416779"/>
      </dsp:txXfrm>
    </dsp:sp>
    <dsp:sp modelId="{B1C71899-E03D-4040-B7A4-2C3DF0D02D1C}">
      <dsp:nvSpPr>
        <dsp:cNvPr id="0" name=""/>
        <dsp:cNvSpPr/>
      </dsp:nvSpPr>
      <dsp:spPr>
        <a:xfrm>
          <a:off x="3325845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300" kern="1200" dirty="0">
              <a:solidFill>
                <a:schemeClr val="tx1"/>
              </a:solidFill>
            </a:rPr>
            <a:t>Kids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3338812" y="645747"/>
        <a:ext cx="859492" cy="416779"/>
      </dsp:txXfrm>
    </dsp:sp>
    <dsp:sp modelId="{782D1C1A-E2E4-4900-B4D7-680036E9B5B1}">
      <dsp:nvSpPr>
        <dsp:cNvPr id="0" name=""/>
        <dsp:cNvSpPr/>
      </dsp:nvSpPr>
      <dsp:spPr>
        <a:xfrm>
          <a:off x="3414388" y="1075494"/>
          <a:ext cx="93458" cy="3617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1705"/>
              </a:lnTo>
              <a:lnTo>
                <a:pt x="93458" y="36170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F3DFAD-EAD1-468C-9A47-1563536BA1DF}">
      <dsp:nvSpPr>
        <dsp:cNvPr id="0" name=""/>
        <dsp:cNvSpPr/>
      </dsp:nvSpPr>
      <dsp:spPr>
        <a:xfrm>
          <a:off x="3507847" y="1215843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Outer</a:t>
          </a:r>
          <a:endParaRPr lang="ko-KR" altLang="en-US" sz="1200" kern="1200" dirty="0"/>
        </a:p>
      </dsp:txBody>
      <dsp:txXfrm>
        <a:off x="3520814" y="1228810"/>
        <a:ext cx="682407" cy="416779"/>
      </dsp:txXfrm>
    </dsp:sp>
    <dsp:sp modelId="{DA84CE7B-4456-49FB-8AF0-AF41FBC3A6A8}">
      <dsp:nvSpPr>
        <dsp:cNvPr id="0" name=""/>
        <dsp:cNvSpPr/>
      </dsp:nvSpPr>
      <dsp:spPr>
        <a:xfrm>
          <a:off x="3368668" y="1075494"/>
          <a:ext cx="91440" cy="88542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885426"/>
              </a:lnTo>
              <a:lnTo>
                <a:pt x="125422" y="88542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BFAAAD-59E7-4B61-B7F9-FA3B523D6981}">
      <dsp:nvSpPr>
        <dsp:cNvPr id="0" name=""/>
        <dsp:cNvSpPr/>
      </dsp:nvSpPr>
      <dsp:spPr>
        <a:xfrm>
          <a:off x="3494091" y="1739564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Top</a:t>
          </a:r>
          <a:endParaRPr lang="ko-KR" altLang="en-US" sz="1200" kern="1200" dirty="0"/>
        </a:p>
      </dsp:txBody>
      <dsp:txXfrm>
        <a:off x="3507058" y="1752531"/>
        <a:ext cx="682407" cy="416779"/>
      </dsp:txXfrm>
    </dsp:sp>
    <dsp:sp modelId="{F3881A3E-42DD-4AF9-9075-1AB82694E88D}">
      <dsp:nvSpPr>
        <dsp:cNvPr id="0" name=""/>
        <dsp:cNvSpPr/>
      </dsp:nvSpPr>
      <dsp:spPr>
        <a:xfrm>
          <a:off x="3368668" y="1075494"/>
          <a:ext cx="91440" cy="14388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438818"/>
              </a:lnTo>
              <a:lnTo>
                <a:pt x="134262" y="1438818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A832FF-1E92-4082-BF92-408BD4A37C9A}">
      <dsp:nvSpPr>
        <dsp:cNvPr id="0" name=""/>
        <dsp:cNvSpPr/>
      </dsp:nvSpPr>
      <dsp:spPr>
        <a:xfrm>
          <a:off x="3502931" y="2292956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Bottom</a:t>
          </a:r>
          <a:endParaRPr lang="ko-KR" altLang="en-US" sz="1200" kern="1200" dirty="0"/>
        </a:p>
      </dsp:txBody>
      <dsp:txXfrm>
        <a:off x="3515898" y="2305923"/>
        <a:ext cx="682407" cy="416779"/>
      </dsp:txXfrm>
    </dsp:sp>
    <dsp:sp modelId="{D6E4B200-48D8-4122-9AE7-9CEC8B505044}">
      <dsp:nvSpPr>
        <dsp:cNvPr id="0" name=""/>
        <dsp:cNvSpPr/>
      </dsp:nvSpPr>
      <dsp:spPr>
        <a:xfrm>
          <a:off x="4432629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0" i="0" kern="1200" dirty="0">
              <a:solidFill>
                <a:schemeClr val="tx1"/>
              </a:solidFill>
            </a:rPr>
            <a:t>Accessory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4445596" y="645747"/>
        <a:ext cx="859492" cy="416779"/>
      </dsp:txXfrm>
    </dsp:sp>
    <dsp:sp modelId="{3965296B-8E8E-4E37-962B-3A4B404976D0}">
      <dsp:nvSpPr>
        <dsp:cNvPr id="0" name=""/>
        <dsp:cNvSpPr/>
      </dsp:nvSpPr>
      <dsp:spPr>
        <a:xfrm>
          <a:off x="4475452" y="1075494"/>
          <a:ext cx="91440" cy="332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2035"/>
              </a:lnTo>
              <a:lnTo>
                <a:pt x="134262" y="33203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E6D010-E3E8-4C4D-ACCE-FE6C6B77F788}">
      <dsp:nvSpPr>
        <dsp:cNvPr id="0" name=""/>
        <dsp:cNvSpPr/>
      </dsp:nvSpPr>
      <dsp:spPr>
        <a:xfrm>
          <a:off x="4609715" y="1186172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Hair</a:t>
          </a:r>
          <a:endParaRPr lang="ko-KR" altLang="en-US" sz="1200" kern="1200" dirty="0"/>
        </a:p>
      </dsp:txBody>
      <dsp:txXfrm>
        <a:off x="4622682" y="1199139"/>
        <a:ext cx="682407" cy="416779"/>
      </dsp:txXfrm>
    </dsp:sp>
    <dsp:sp modelId="{23239D4C-43A4-4FF9-9BF0-F83946D5DBD5}">
      <dsp:nvSpPr>
        <dsp:cNvPr id="0" name=""/>
        <dsp:cNvSpPr/>
      </dsp:nvSpPr>
      <dsp:spPr>
        <a:xfrm>
          <a:off x="4521172" y="1075494"/>
          <a:ext cx="93458" cy="915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5097"/>
              </a:lnTo>
              <a:lnTo>
                <a:pt x="93458" y="915097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09BB6E-B854-4A0D-A392-5B09ABEC91E2}">
      <dsp:nvSpPr>
        <dsp:cNvPr id="0" name=""/>
        <dsp:cNvSpPr/>
      </dsp:nvSpPr>
      <dsp:spPr>
        <a:xfrm>
          <a:off x="4614630" y="1769234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kern="1200" dirty="0"/>
            <a:t>Necklace</a:t>
          </a:r>
          <a:endParaRPr lang="ko-KR" altLang="en-US" sz="1200" kern="1200" dirty="0"/>
        </a:p>
      </dsp:txBody>
      <dsp:txXfrm>
        <a:off x="4627597" y="1782201"/>
        <a:ext cx="682407" cy="416779"/>
      </dsp:txXfrm>
    </dsp:sp>
    <dsp:sp modelId="{2772157E-D2F7-4E68-A90F-6787F5072954}">
      <dsp:nvSpPr>
        <dsp:cNvPr id="0" name=""/>
        <dsp:cNvSpPr/>
      </dsp:nvSpPr>
      <dsp:spPr>
        <a:xfrm>
          <a:off x="4521172" y="1075494"/>
          <a:ext cx="93458" cy="14684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8489"/>
              </a:lnTo>
              <a:lnTo>
                <a:pt x="93458" y="1468489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366E4B-B1A7-4111-AFE1-39BECAEE5292}">
      <dsp:nvSpPr>
        <dsp:cNvPr id="0" name=""/>
        <dsp:cNvSpPr/>
      </dsp:nvSpPr>
      <dsp:spPr>
        <a:xfrm>
          <a:off x="4614630" y="2322626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i="0" kern="1200" dirty="0"/>
            <a:t>Bracelet</a:t>
          </a:r>
          <a:endParaRPr lang="ko-KR" altLang="en-US" sz="1200" kern="1200" dirty="0"/>
        </a:p>
      </dsp:txBody>
      <dsp:txXfrm>
        <a:off x="4627597" y="2335593"/>
        <a:ext cx="682407" cy="416779"/>
      </dsp:txXfrm>
    </dsp:sp>
    <dsp:sp modelId="{973C7177-2023-4208-8034-504FB008C77E}">
      <dsp:nvSpPr>
        <dsp:cNvPr id="0" name=""/>
        <dsp:cNvSpPr/>
      </dsp:nvSpPr>
      <dsp:spPr>
        <a:xfrm>
          <a:off x="4521172" y="1075494"/>
          <a:ext cx="93458" cy="20218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21881"/>
              </a:lnTo>
              <a:lnTo>
                <a:pt x="93458" y="202188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CE2B34-FC63-4B90-B882-8262D6AB1903}">
      <dsp:nvSpPr>
        <dsp:cNvPr id="0" name=""/>
        <dsp:cNvSpPr/>
      </dsp:nvSpPr>
      <dsp:spPr>
        <a:xfrm>
          <a:off x="4614630" y="2876018"/>
          <a:ext cx="708341" cy="442713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5240" rIns="22860" bIns="15240" numCol="1" spcCol="1270" anchor="ctr" anchorCtr="0">
          <a:noAutofit/>
        </a:bodyPr>
        <a:lstStyle/>
        <a:p>
          <a:pPr lvl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/>
            <a:t>Ring</a:t>
          </a:r>
          <a:endParaRPr lang="ko-KR" altLang="en-US" sz="1200" kern="1200" dirty="0"/>
        </a:p>
      </dsp:txBody>
      <dsp:txXfrm>
        <a:off x="4627597" y="2888985"/>
        <a:ext cx="682407" cy="416779"/>
      </dsp:txXfrm>
    </dsp:sp>
    <dsp:sp modelId="{4819AC92-7D3D-435A-BE2A-D2A640B8D6DD}">
      <dsp:nvSpPr>
        <dsp:cNvPr id="0" name=""/>
        <dsp:cNvSpPr/>
      </dsp:nvSpPr>
      <dsp:spPr>
        <a:xfrm>
          <a:off x="5539413" y="632780"/>
          <a:ext cx="885426" cy="442713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lvl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300" kern="1200" dirty="0">
              <a:solidFill>
                <a:schemeClr val="tx1"/>
              </a:solidFill>
            </a:rPr>
            <a:t>21 S/S LOOKBOOK</a:t>
          </a:r>
          <a:endParaRPr lang="ko-KR" altLang="en-US" sz="1300" kern="1200" dirty="0">
            <a:solidFill>
              <a:schemeClr val="tx1"/>
            </a:solidFill>
          </a:endParaRPr>
        </a:p>
      </dsp:txBody>
      <dsp:txXfrm>
        <a:off x="5552380" y="645747"/>
        <a:ext cx="859492" cy="4167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F22401-3268-4DC9-9C42-1062F682C5BA}">
      <dsp:nvSpPr>
        <dsp:cNvPr id="0" name=""/>
        <dsp:cNvSpPr/>
      </dsp:nvSpPr>
      <dsp:spPr>
        <a:xfrm>
          <a:off x="30176" y="689044"/>
          <a:ext cx="842904" cy="421452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0" i="0" kern="1200" dirty="0">
              <a:solidFill>
                <a:schemeClr val="tx1"/>
              </a:solidFill>
            </a:rPr>
            <a:t>Home</a:t>
          </a:r>
          <a:endParaRPr lang="ko-KR" altLang="en-US" sz="1400" kern="1200" dirty="0">
            <a:solidFill>
              <a:schemeClr val="tx1"/>
            </a:solidFill>
          </a:endParaRPr>
        </a:p>
      </dsp:txBody>
      <dsp:txXfrm>
        <a:off x="42520" y="701388"/>
        <a:ext cx="818216" cy="396764"/>
      </dsp:txXfrm>
    </dsp:sp>
    <dsp:sp modelId="{9CB61098-DF4E-453D-BD0B-3FA50611F06E}">
      <dsp:nvSpPr>
        <dsp:cNvPr id="0" name=""/>
        <dsp:cNvSpPr/>
      </dsp:nvSpPr>
      <dsp:spPr>
        <a:xfrm>
          <a:off x="1079128" y="689044"/>
          <a:ext cx="842904" cy="421452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>
              <a:solidFill>
                <a:schemeClr val="tx1"/>
              </a:solidFill>
            </a:rPr>
            <a:t>장바구니</a:t>
          </a:r>
        </a:p>
      </dsp:txBody>
      <dsp:txXfrm>
        <a:off x="1091472" y="701388"/>
        <a:ext cx="818216" cy="396764"/>
      </dsp:txXfrm>
    </dsp:sp>
    <dsp:sp modelId="{549E87EA-9EAD-4C25-90FA-753B0927CC26}">
      <dsp:nvSpPr>
        <dsp:cNvPr id="0" name=""/>
        <dsp:cNvSpPr/>
      </dsp:nvSpPr>
      <dsp:spPr>
        <a:xfrm>
          <a:off x="2137437" y="689044"/>
          <a:ext cx="842904" cy="421452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>
              <a:solidFill>
                <a:schemeClr val="tx1"/>
              </a:solidFill>
            </a:rPr>
            <a:t>찜 목록</a:t>
          </a:r>
        </a:p>
      </dsp:txBody>
      <dsp:txXfrm>
        <a:off x="2149781" y="701388"/>
        <a:ext cx="818216" cy="396764"/>
      </dsp:txXfrm>
    </dsp:sp>
    <dsp:sp modelId="{B1C71899-E03D-4040-B7A4-2C3DF0D02D1C}">
      <dsp:nvSpPr>
        <dsp:cNvPr id="0" name=""/>
        <dsp:cNvSpPr/>
      </dsp:nvSpPr>
      <dsp:spPr>
        <a:xfrm>
          <a:off x="3161625" y="689044"/>
          <a:ext cx="842904" cy="421452"/>
        </a:xfrm>
        <a:prstGeom prst="roundRect">
          <a:avLst>
            <a:gd name="adj" fmla="val 10000"/>
          </a:avLst>
        </a:prstGeom>
        <a:solidFill>
          <a:srgbClr val="DEDEDE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>
              <a:solidFill>
                <a:schemeClr val="tx1"/>
              </a:solidFill>
            </a:rPr>
            <a:t>회원정보</a:t>
          </a:r>
        </a:p>
      </dsp:txBody>
      <dsp:txXfrm>
        <a:off x="3173969" y="701388"/>
        <a:ext cx="818216" cy="3967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F02137-E158-40E3-BEBF-0545E105CC7A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9E3A4-E34B-4502-922B-E762389C3D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0245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362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E6BE07-A649-46C0-BC62-217397B9BA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98611" y="130628"/>
            <a:ext cx="6527410" cy="6569612"/>
          </a:xfrm>
          <a:custGeom>
            <a:avLst/>
            <a:gdLst>
              <a:gd name="connsiteX0" fmla="*/ 4351607 w 6527410"/>
              <a:gd name="connsiteY0" fmla="*/ 1744394 h 6569612"/>
              <a:gd name="connsiteX1" fmla="*/ 6527410 w 6527410"/>
              <a:gd name="connsiteY1" fmla="*/ 1744394 h 6569612"/>
              <a:gd name="connsiteX2" fmla="*/ 6527410 w 6527410"/>
              <a:gd name="connsiteY2" fmla="*/ 4825218 h 6569612"/>
              <a:gd name="connsiteX3" fmla="*/ 4351607 w 6527410"/>
              <a:gd name="connsiteY3" fmla="*/ 4825218 h 6569612"/>
              <a:gd name="connsiteX4" fmla="*/ 0 w 6527410"/>
              <a:gd name="connsiteY4" fmla="*/ 0 h 6569612"/>
              <a:gd name="connsiteX5" fmla="*/ 4351607 w 6527410"/>
              <a:gd name="connsiteY5" fmla="*/ 0 h 6569612"/>
              <a:gd name="connsiteX6" fmla="*/ 4351607 w 6527410"/>
              <a:gd name="connsiteY6" fmla="*/ 1744394 h 6569612"/>
              <a:gd name="connsiteX7" fmla="*/ 2235009 w 6527410"/>
              <a:gd name="connsiteY7" fmla="*/ 1744394 h 6569612"/>
              <a:gd name="connsiteX8" fmla="*/ 2235009 w 6527410"/>
              <a:gd name="connsiteY8" fmla="*/ 4825218 h 6569612"/>
              <a:gd name="connsiteX9" fmla="*/ 4351607 w 6527410"/>
              <a:gd name="connsiteY9" fmla="*/ 4825218 h 6569612"/>
              <a:gd name="connsiteX10" fmla="*/ 4351607 w 6527410"/>
              <a:gd name="connsiteY10" fmla="*/ 6569612 h 6569612"/>
              <a:gd name="connsiteX11" fmla="*/ 0 w 6527410"/>
              <a:gd name="connsiteY11" fmla="*/ 6569612 h 6569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27410" h="6569612">
                <a:moveTo>
                  <a:pt x="4351607" y="1744394"/>
                </a:moveTo>
                <a:lnTo>
                  <a:pt x="6527410" y="1744394"/>
                </a:lnTo>
                <a:lnTo>
                  <a:pt x="6527410" y="4825218"/>
                </a:lnTo>
                <a:lnTo>
                  <a:pt x="4351607" y="4825218"/>
                </a:lnTo>
                <a:close/>
                <a:moveTo>
                  <a:pt x="0" y="0"/>
                </a:moveTo>
                <a:lnTo>
                  <a:pt x="4351607" y="0"/>
                </a:lnTo>
                <a:lnTo>
                  <a:pt x="4351607" y="1744394"/>
                </a:lnTo>
                <a:lnTo>
                  <a:pt x="2235009" y="1744394"/>
                </a:lnTo>
                <a:lnTo>
                  <a:pt x="2235009" y="4825218"/>
                </a:lnTo>
                <a:lnTo>
                  <a:pt x="4351607" y="4825218"/>
                </a:lnTo>
                <a:lnTo>
                  <a:pt x="4351607" y="6569612"/>
                </a:lnTo>
                <a:lnTo>
                  <a:pt x="0" y="6569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60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2B0A55A-6161-4535-9AE6-25FBD528CC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742269"/>
            <a:ext cx="6168572" cy="5297714"/>
          </a:xfrm>
          <a:custGeom>
            <a:avLst/>
            <a:gdLst>
              <a:gd name="connsiteX0" fmla="*/ 0 w 6154057"/>
              <a:gd name="connsiteY0" fmla="*/ 0 h 5297714"/>
              <a:gd name="connsiteX1" fmla="*/ 6154057 w 6154057"/>
              <a:gd name="connsiteY1" fmla="*/ 0 h 5297714"/>
              <a:gd name="connsiteX2" fmla="*/ 6154057 w 6154057"/>
              <a:gd name="connsiteY2" fmla="*/ 5297714 h 5297714"/>
              <a:gd name="connsiteX3" fmla="*/ 0 w 6154057"/>
              <a:gd name="connsiteY3" fmla="*/ 5297714 h 529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4057" h="5297714">
                <a:moveTo>
                  <a:pt x="0" y="0"/>
                </a:moveTo>
                <a:lnTo>
                  <a:pt x="6154057" y="0"/>
                </a:lnTo>
                <a:lnTo>
                  <a:pt x="6154057" y="5297714"/>
                </a:lnTo>
                <a:lnTo>
                  <a:pt x="0" y="52977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C3F63D5-585E-4D14-820B-59CE4D72B3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68573" y="742269"/>
            <a:ext cx="6023427" cy="5297714"/>
          </a:xfrm>
          <a:custGeom>
            <a:avLst/>
            <a:gdLst>
              <a:gd name="connsiteX0" fmla="*/ 0 w 6154057"/>
              <a:gd name="connsiteY0" fmla="*/ 0 h 5297714"/>
              <a:gd name="connsiteX1" fmla="*/ 6154057 w 6154057"/>
              <a:gd name="connsiteY1" fmla="*/ 0 h 5297714"/>
              <a:gd name="connsiteX2" fmla="*/ 6154057 w 6154057"/>
              <a:gd name="connsiteY2" fmla="*/ 5297714 h 5297714"/>
              <a:gd name="connsiteX3" fmla="*/ 0 w 6154057"/>
              <a:gd name="connsiteY3" fmla="*/ 5297714 h 529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4057" h="5297714">
                <a:moveTo>
                  <a:pt x="0" y="0"/>
                </a:moveTo>
                <a:lnTo>
                  <a:pt x="6154057" y="0"/>
                </a:lnTo>
                <a:lnTo>
                  <a:pt x="6154057" y="5297714"/>
                </a:lnTo>
                <a:lnTo>
                  <a:pt x="0" y="52977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0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09F3AB5-D654-4554-A9FD-F32A9CE454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094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D4CFC7A-E586-4577-B546-678A5A1520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30205" y="2087100"/>
            <a:ext cx="2979624" cy="3224722"/>
          </a:xfrm>
          <a:custGeom>
            <a:avLst/>
            <a:gdLst>
              <a:gd name="connsiteX0" fmla="*/ 1489812 w 2979624"/>
              <a:gd name="connsiteY0" fmla="*/ 0 h 3224722"/>
              <a:gd name="connsiteX1" fmla="*/ 1822399 w 2979624"/>
              <a:gd name="connsiteY1" fmla="*/ 79438 h 3224722"/>
              <a:gd name="connsiteX2" fmla="*/ 2646899 w 2979624"/>
              <a:gd name="connsiteY2" fmla="*/ 556978 h 3224722"/>
              <a:gd name="connsiteX3" fmla="*/ 2979624 w 2979624"/>
              <a:gd name="connsiteY3" fmla="*/ 1133911 h 3224722"/>
              <a:gd name="connsiteX4" fmla="*/ 2979624 w 2979624"/>
              <a:gd name="connsiteY4" fmla="*/ 2090812 h 3224722"/>
              <a:gd name="connsiteX5" fmla="*/ 2646899 w 2979624"/>
              <a:gd name="connsiteY5" fmla="*/ 2667744 h 3224722"/>
              <a:gd name="connsiteX6" fmla="*/ 1822399 w 2979624"/>
              <a:gd name="connsiteY6" fmla="*/ 3145284 h 3224722"/>
              <a:gd name="connsiteX7" fmla="*/ 1157225 w 2979624"/>
              <a:gd name="connsiteY7" fmla="*/ 3145284 h 3224722"/>
              <a:gd name="connsiteX8" fmla="*/ 332725 w 2979624"/>
              <a:gd name="connsiteY8" fmla="*/ 2667744 h 3224722"/>
              <a:gd name="connsiteX9" fmla="*/ 0 w 2979624"/>
              <a:gd name="connsiteY9" fmla="*/ 2090812 h 3224722"/>
              <a:gd name="connsiteX10" fmla="*/ 0 w 2979624"/>
              <a:gd name="connsiteY10" fmla="*/ 1133911 h 3224722"/>
              <a:gd name="connsiteX11" fmla="*/ 332725 w 2979624"/>
              <a:gd name="connsiteY11" fmla="*/ 556978 h 3224722"/>
              <a:gd name="connsiteX12" fmla="*/ 1157225 w 2979624"/>
              <a:gd name="connsiteY12" fmla="*/ 79438 h 3224722"/>
              <a:gd name="connsiteX13" fmla="*/ 1489812 w 2979624"/>
              <a:gd name="connsiteY13" fmla="*/ 0 h 3224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79624" h="3224722">
                <a:moveTo>
                  <a:pt x="1489812" y="0"/>
                </a:moveTo>
                <a:cubicBezTo>
                  <a:pt x="1610377" y="0"/>
                  <a:pt x="1730941" y="26480"/>
                  <a:pt x="1822399" y="79438"/>
                </a:cubicBezTo>
                <a:lnTo>
                  <a:pt x="2646899" y="556978"/>
                </a:lnTo>
                <a:cubicBezTo>
                  <a:pt x="2829953" y="662896"/>
                  <a:pt x="2979624" y="922531"/>
                  <a:pt x="2979624" y="1133911"/>
                </a:cubicBezTo>
                <a:lnTo>
                  <a:pt x="2979624" y="2090812"/>
                </a:lnTo>
                <a:cubicBezTo>
                  <a:pt x="2979624" y="2302192"/>
                  <a:pt x="2829953" y="2561826"/>
                  <a:pt x="2646899" y="2667744"/>
                </a:cubicBezTo>
                <a:lnTo>
                  <a:pt x="1822399" y="3145284"/>
                </a:lnTo>
                <a:cubicBezTo>
                  <a:pt x="1639483" y="3251202"/>
                  <a:pt x="1340141" y="3251202"/>
                  <a:pt x="1157225" y="3145284"/>
                </a:cubicBezTo>
                <a:lnTo>
                  <a:pt x="332725" y="2667744"/>
                </a:lnTo>
                <a:cubicBezTo>
                  <a:pt x="149671" y="2561826"/>
                  <a:pt x="0" y="2302192"/>
                  <a:pt x="0" y="2090812"/>
                </a:cubicBezTo>
                <a:lnTo>
                  <a:pt x="0" y="1133911"/>
                </a:lnTo>
                <a:cubicBezTo>
                  <a:pt x="0" y="922531"/>
                  <a:pt x="149671" y="662896"/>
                  <a:pt x="332725" y="556978"/>
                </a:cubicBezTo>
                <a:lnTo>
                  <a:pt x="1157225" y="79438"/>
                </a:lnTo>
                <a:cubicBezTo>
                  <a:pt x="1248683" y="26480"/>
                  <a:pt x="1369248" y="0"/>
                  <a:pt x="14898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55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92726A8-9963-44BE-AC92-924D631BF56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132" y="1229256"/>
            <a:ext cx="1964083" cy="2125645"/>
          </a:xfrm>
          <a:custGeom>
            <a:avLst/>
            <a:gdLst>
              <a:gd name="connsiteX0" fmla="*/ 982042 w 1964083"/>
              <a:gd name="connsiteY0" fmla="*/ 0 h 2125645"/>
              <a:gd name="connsiteX1" fmla="*/ 1201273 w 1964083"/>
              <a:gd name="connsiteY1" fmla="*/ 52363 h 2125645"/>
              <a:gd name="connsiteX2" fmla="*/ 1744761 w 1964083"/>
              <a:gd name="connsiteY2" fmla="*/ 367144 h 2125645"/>
              <a:gd name="connsiteX3" fmla="*/ 1964083 w 1964083"/>
              <a:gd name="connsiteY3" fmla="*/ 747442 h 2125645"/>
              <a:gd name="connsiteX4" fmla="*/ 1964083 w 1964083"/>
              <a:gd name="connsiteY4" fmla="*/ 1378204 h 2125645"/>
              <a:gd name="connsiteX5" fmla="*/ 1744761 w 1964083"/>
              <a:gd name="connsiteY5" fmla="*/ 1758501 h 2125645"/>
              <a:gd name="connsiteX6" fmla="*/ 1201273 w 1964083"/>
              <a:gd name="connsiteY6" fmla="*/ 2073282 h 2125645"/>
              <a:gd name="connsiteX7" fmla="*/ 762810 w 1964083"/>
              <a:gd name="connsiteY7" fmla="*/ 2073282 h 2125645"/>
              <a:gd name="connsiteX8" fmla="*/ 219323 w 1964083"/>
              <a:gd name="connsiteY8" fmla="*/ 1758501 h 2125645"/>
              <a:gd name="connsiteX9" fmla="*/ 0 w 1964083"/>
              <a:gd name="connsiteY9" fmla="*/ 1378204 h 2125645"/>
              <a:gd name="connsiteX10" fmla="*/ 0 w 1964083"/>
              <a:gd name="connsiteY10" fmla="*/ 747442 h 2125645"/>
              <a:gd name="connsiteX11" fmla="*/ 219323 w 1964083"/>
              <a:gd name="connsiteY11" fmla="*/ 367144 h 2125645"/>
              <a:gd name="connsiteX12" fmla="*/ 762810 w 1964083"/>
              <a:gd name="connsiteY12" fmla="*/ 52363 h 2125645"/>
              <a:gd name="connsiteX13" fmla="*/ 982042 w 1964083"/>
              <a:gd name="connsiteY13" fmla="*/ 0 h 212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4083" h="2125645">
                <a:moveTo>
                  <a:pt x="982042" y="0"/>
                </a:moveTo>
                <a:cubicBezTo>
                  <a:pt x="1061514" y="0"/>
                  <a:pt x="1140987" y="17455"/>
                  <a:pt x="1201273" y="52363"/>
                </a:cubicBezTo>
                <a:lnTo>
                  <a:pt x="1744761" y="367144"/>
                </a:lnTo>
                <a:cubicBezTo>
                  <a:pt x="1865424" y="436962"/>
                  <a:pt x="1964083" y="608106"/>
                  <a:pt x="1964083" y="747442"/>
                </a:cubicBezTo>
                <a:lnTo>
                  <a:pt x="1964083" y="1378204"/>
                </a:lnTo>
                <a:cubicBezTo>
                  <a:pt x="1964083" y="1517539"/>
                  <a:pt x="1865424" y="1688683"/>
                  <a:pt x="1744761" y="1758501"/>
                </a:cubicBezTo>
                <a:lnTo>
                  <a:pt x="1201273" y="2073282"/>
                </a:lnTo>
                <a:cubicBezTo>
                  <a:pt x="1080700" y="2143100"/>
                  <a:pt x="883383" y="2143100"/>
                  <a:pt x="762810" y="2073282"/>
                </a:cubicBezTo>
                <a:lnTo>
                  <a:pt x="219323" y="1758501"/>
                </a:lnTo>
                <a:cubicBezTo>
                  <a:pt x="98659" y="1688683"/>
                  <a:pt x="0" y="1517539"/>
                  <a:pt x="0" y="1378204"/>
                </a:cubicBezTo>
                <a:lnTo>
                  <a:pt x="0" y="747442"/>
                </a:lnTo>
                <a:cubicBezTo>
                  <a:pt x="0" y="608106"/>
                  <a:pt x="98659" y="436962"/>
                  <a:pt x="219323" y="367144"/>
                </a:cubicBezTo>
                <a:lnTo>
                  <a:pt x="762810" y="52363"/>
                </a:lnTo>
                <a:cubicBezTo>
                  <a:pt x="823097" y="17455"/>
                  <a:pt x="902569" y="0"/>
                  <a:pt x="9820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45056C5-4E02-4E2D-A975-E8398E37A3A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24132" y="3957942"/>
            <a:ext cx="1964083" cy="2125645"/>
          </a:xfrm>
          <a:custGeom>
            <a:avLst/>
            <a:gdLst>
              <a:gd name="connsiteX0" fmla="*/ 982042 w 1964083"/>
              <a:gd name="connsiteY0" fmla="*/ 0 h 2125645"/>
              <a:gd name="connsiteX1" fmla="*/ 1201273 w 1964083"/>
              <a:gd name="connsiteY1" fmla="*/ 52364 h 2125645"/>
              <a:gd name="connsiteX2" fmla="*/ 1744761 w 1964083"/>
              <a:gd name="connsiteY2" fmla="*/ 367144 h 2125645"/>
              <a:gd name="connsiteX3" fmla="*/ 1964083 w 1964083"/>
              <a:gd name="connsiteY3" fmla="*/ 747442 h 2125645"/>
              <a:gd name="connsiteX4" fmla="*/ 1964083 w 1964083"/>
              <a:gd name="connsiteY4" fmla="*/ 1378204 h 2125645"/>
              <a:gd name="connsiteX5" fmla="*/ 1744761 w 1964083"/>
              <a:gd name="connsiteY5" fmla="*/ 1758501 h 2125645"/>
              <a:gd name="connsiteX6" fmla="*/ 1201273 w 1964083"/>
              <a:gd name="connsiteY6" fmla="*/ 2073282 h 2125645"/>
              <a:gd name="connsiteX7" fmla="*/ 762810 w 1964083"/>
              <a:gd name="connsiteY7" fmla="*/ 2073282 h 2125645"/>
              <a:gd name="connsiteX8" fmla="*/ 219323 w 1964083"/>
              <a:gd name="connsiteY8" fmla="*/ 1758501 h 2125645"/>
              <a:gd name="connsiteX9" fmla="*/ 0 w 1964083"/>
              <a:gd name="connsiteY9" fmla="*/ 1378204 h 2125645"/>
              <a:gd name="connsiteX10" fmla="*/ 0 w 1964083"/>
              <a:gd name="connsiteY10" fmla="*/ 747442 h 2125645"/>
              <a:gd name="connsiteX11" fmla="*/ 219323 w 1964083"/>
              <a:gd name="connsiteY11" fmla="*/ 367144 h 2125645"/>
              <a:gd name="connsiteX12" fmla="*/ 762810 w 1964083"/>
              <a:gd name="connsiteY12" fmla="*/ 52364 h 2125645"/>
              <a:gd name="connsiteX13" fmla="*/ 982042 w 1964083"/>
              <a:gd name="connsiteY13" fmla="*/ 0 h 2125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64083" h="2125645">
                <a:moveTo>
                  <a:pt x="982042" y="0"/>
                </a:moveTo>
                <a:cubicBezTo>
                  <a:pt x="1061514" y="0"/>
                  <a:pt x="1140987" y="17455"/>
                  <a:pt x="1201273" y="52364"/>
                </a:cubicBezTo>
                <a:lnTo>
                  <a:pt x="1744761" y="367144"/>
                </a:lnTo>
                <a:cubicBezTo>
                  <a:pt x="1865424" y="436962"/>
                  <a:pt x="1964083" y="608106"/>
                  <a:pt x="1964083" y="747442"/>
                </a:cubicBezTo>
                <a:lnTo>
                  <a:pt x="1964083" y="1378204"/>
                </a:lnTo>
                <a:cubicBezTo>
                  <a:pt x="1964083" y="1517539"/>
                  <a:pt x="1865424" y="1688683"/>
                  <a:pt x="1744761" y="1758501"/>
                </a:cubicBezTo>
                <a:lnTo>
                  <a:pt x="1201273" y="2073282"/>
                </a:lnTo>
                <a:cubicBezTo>
                  <a:pt x="1080700" y="2143100"/>
                  <a:pt x="883383" y="2143100"/>
                  <a:pt x="762810" y="2073282"/>
                </a:cubicBezTo>
                <a:lnTo>
                  <a:pt x="219323" y="1758501"/>
                </a:lnTo>
                <a:cubicBezTo>
                  <a:pt x="98659" y="1688683"/>
                  <a:pt x="0" y="1517539"/>
                  <a:pt x="0" y="1378204"/>
                </a:cubicBezTo>
                <a:lnTo>
                  <a:pt x="0" y="747442"/>
                </a:lnTo>
                <a:cubicBezTo>
                  <a:pt x="0" y="608106"/>
                  <a:pt x="98659" y="436962"/>
                  <a:pt x="219323" y="367144"/>
                </a:cubicBezTo>
                <a:lnTo>
                  <a:pt x="762810" y="52364"/>
                </a:lnTo>
                <a:cubicBezTo>
                  <a:pt x="823097" y="17455"/>
                  <a:pt x="902569" y="0"/>
                  <a:pt x="98204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3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0A8C0A9-E3AA-4300-BBD1-4D54B127B5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8206" y="1070202"/>
            <a:ext cx="4234023" cy="4582306"/>
          </a:xfrm>
          <a:custGeom>
            <a:avLst/>
            <a:gdLst>
              <a:gd name="connsiteX0" fmla="*/ 2117012 w 4234023"/>
              <a:gd name="connsiteY0" fmla="*/ 0 h 4582306"/>
              <a:gd name="connsiteX1" fmla="*/ 2589615 w 4234023"/>
              <a:gd name="connsiteY1" fmla="*/ 112881 h 4582306"/>
              <a:gd name="connsiteX2" fmla="*/ 3761224 w 4234023"/>
              <a:gd name="connsiteY2" fmla="*/ 791462 h 4582306"/>
              <a:gd name="connsiteX3" fmla="*/ 4234023 w 4234023"/>
              <a:gd name="connsiteY3" fmla="*/ 1611279 h 4582306"/>
              <a:gd name="connsiteX4" fmla="*/ 4234023 w 4234023"/>
              <a:gd name="connsiteY4" fmla="*/ 2971028 h 4582306"/>
              <a:gd name="connsiteX5" fmla="*/ 3761224 w 4234023"/>
              <a:gd name="connsiteY5" fmla="*/ 3790845 h 4582306"/>
              <a:gd name="connsiteX6" fmla="*/ 2589615 w 4234023"/>
              <a:gd name="connsiteY6" fmla="*/ 4469425 h 4582306"/>
              <a:gd name="connsiteX7" fmla="*/ 1644408 w 4234023"/>
              <a:gd name="connsiteY7" fmla="*/ 4469425 h 4582306"/>
              <a:gd name="connsiteX8" fmla="*/ 472799 w 4234023"/>
              <a:gd name="connsiteY8" fmla="*/ 3790845 h 4582306"/>
              <a:gd name="connsiteX9" fmla="*/ 0 w 4234023"/>
              <a:gd name="connsiteY9" fmla="*/ 2971028 h 4582306"/>
              <a:gd name="connsiteX10" fmla="*/ 0 w 4234023"/>
              <a:gd name="connsiteY10" fmla="*/ 1611279 h 4582306"/>
              <a:gd name="connsiteX11" fmla="*/ 472799 w 4234023"/>
              <a:gd name="connsiteY11" fmla="*/ 791462 h 4582306"/>
              <a:gd name="connsiteX12" fmla="*/ 1644408 w 4234023"/>
              <a:gd name="connsiteY12" fmla="*/ 112881 h 4582306"/>
              <a:gd name="connsiteX13" fmla="*/ 2117012 w 4234023"/>
              <a:gd name="connsiteY13" fmla="*/ 0 h 4582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34023" h="4582306">
                <a:moveTo>
                  <a:pt x="2117012" y="0"/>
                </a:moveTo>
                <a:cubicBezTo>
                  <a:pt x="2288333" y="0"/>
                  <a:pt x="2459654" y="37627"/>
                  <a:pt x="2589615" y="112881"/>
                </a:cubicBezTo>
                <a:lnTo>
                  <a:pt x="3761224" y="791462"/>
                </a:lnTo>
                <a:cubicBezTo>
                  <a:pt x="4021342" y="941970"/>
                  <a:pt x="4234023" y="1310909"/>
                  <a:pt x="4234023" y="1611279"/>
                </a:cubicBezTo>
                <a:lnTo>
                  <a:pt x="4234023" y="2971028"/>
                </a:lnTo>
                <a:cubicBezTo>
                  <a:pt x="4234023" y="3271397"/>
                  <a:pt x="4021342" y="3640336"/>
                  <a:pt x="3761224" y="3790845"/>
                </a:cubicBezTo>
                <a:lnTo>
                  <a:pt x="2589615" y="4469425"/>
                </a:lnTo>
                <a:cubicBezTo>
                  <a:pt x="2329693" y="4619933"/>
                  <a:pt x="1904330" y="4619933"/>
                  <a:pt x="1644408" y="4469425"/>
                </a:cubicBezTo>
                <a:lnTo>
                  <a:pt x="472799" y="3790845"/>
                </a:lnTo>
                <a:cubicBezTo>
                  <a:pt x="212681" y="3640336"/>
                  <a:pt x="0" y="3271397"/>
                  <a:pt x="0" y="2971028"/>
                </a:cubicBezTo>
                <a:lnTo>
                  <a:pt x="0" y="1611279"/>
                </a:lnTo>
                <a:cubicBezTo>
                  <a:pt x="0" y="1310909"/>
                  <a:pt x="212681" y="941970"/>
                  <a:pt x="472799" y="791462"/>
                </a:cubicBezTo>
                <a:lnTo>
                  <a:pt x="1644408" y="112881"/>
                </a:lnTo>
                <a:cubicBezTo>
                  <a:pt x="1774369" y="37627"/>
                  <a:pt x="1945691" y="0"/>
                  <a:pt x="211701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2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73BF39-68BE-4AAB-8C8F-4AF9B278AD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1" b="10616"/>
          <a:stretch/>
        </p:blipFill>
        <p:spPr>
          <a:xfrm flipH="1">
            <a:off x="2338637" y="1078855"/>
            <a:ext cx="5447840" cy="4661546"/>
          </a:xfrm>
          <a:prstGeom prst="rect">
            <a:avLst/>
          </a:prstGeom>
        </p:spPr>
      </p:pic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89A9B1DD-8DA6-43CB-B921-D0452A7C0A0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44636" y="1344318"/>
            <a:ext cx="3733800" cy="3016815"/>
          </a:xfrm>
          <a:custGeom>
            <a:avLst/>
            <a:gdLst>
              <a:gd name="connsiteX0" fmla="*/ 0 w 4445000"/>
              <a:gd name="connsiteY0" fmla="*/ 0 h 3591446"/>
              <a:gd name="connsiteX1" fmla="*/ 4216400 w 4445000"/>
              <a:gd name="connsiteY1" fmla="*/ 1104900 h 3591446"/>
              <a:gd name="connsiteX2" fmla="*/ 4445000 w 4445000"/>
              <a:gd name="connsiteY2" fmla="*/ 3591446 h 3591446"/>
              <a:gd name="connsiteX3" fmla="*/ 241300 w 4445000"/>
              <a:gd name="connsiteY3" fmla="*/ 3223146 h 3591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3591446">
                <a:moveTo>
                  <a:pt x="0" y="0"/>
                </a:moveTo>
                <a:lnTo>
                  <a:pt x="4216400" y="1104900"/>
                </a:lnTo>
                <a:lnTo>
                  <a:pt x="4445000" y="3591446"/>
                </a:lnTo>
                <a:lnTo>
                  <a:pt x="241300" y="32231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B43F7-CED0-46A6-9E2B-CCAF4774F1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1" b="10616"/>
          <a:stretch/>
        </p:blipFill>
        <p:spPr>
          <a:xfrm>
            <a:off x="76200" y="2806700"/>
            <a:ext cx="3428548" cy="2933701"/>
          </a:xfrm>
          <a:prstGeom prst="rect">
            <a:avLst/>
          </a:prstGeom>
        </p:spPr>
      </p:pic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3430664-03F3-4C31-B7F5-4326D87DE02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 flipH="1">
            <a:off x="472273" y="2983229"/>
            <a:ext cx="2349833" cy="1898605"/>
          </a:xfrm>
          <a:custGeom>
            <a:avLst/>
            <a:gdLst>
              <a:gd name="connsiteX0" fmla="*/ 0 w 4445000"/>
              <a:gd name="connsiteY0" fmla="*/ 0 h 3591446"/>
              <a:gd name="connsiteX1" fmla="*/ 4216400 w 4445000"/>
              <a:gd name="connsiteY1" fmla="*/ 1104900 h 3591446"/>
              <a:gd name="connsiteX2" fmla="*/ 4445000 w 4445000"/>
              <a:gd name="connsiteY2" fmla="*/ 3591446 h 3591446"/>
              <a:gd name="connsiteX3" fmla="*/ 241300 w 4445000"/>
              <a:gd name="connsiteY3" fmla="*/ 3223146 h 3591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3591446">
                <a:moveTo>
                  <a:pt x="0" y="0"/>
                </a:moveTo>
                <a:lnTo>
                  <a:pt x="4216400" y="1104900"/>
                </a:lnTo>
                <a:lnTo>
                  <a:pt x="4445000" y="3591446"/>
                </a:lnTo>
                <a:lnTo>
                  <a:pt x="241300" y="32231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2249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8E851B3-264C-4894-92C0-EC74C3E792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222625" cy="2873829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D1287E22-2065-4A84-A4CF-C834785E9FC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2873829"/>
            <a:ext cx="3222625" cy="198845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54BBA596-10A2-4581-A6B2-FB32CF17C5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4876800"/>
            <a:ext cx="3222625" cy="198845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AD8C072F-A2DE-4322-BA43-0BE6895D49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65714" y="0"/>
            <a:ext cx="58928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9B5A10FA-8F7A-45C7-9107-04F072C2C2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58513" y="0"/>
            <a:ext cx="3033487" cy="686525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7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7A0AB34-4C01-4A8C-A211-DA4C0524421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6050" y="1311405"/>
            <a:ext cx="4043307" cy="4375903"/>
          </a:xfrm>
          <a:custGeom>
            <a:avLst/>
            <a:gdLst>
              <a:gd name="connsiteX0" fmla="*/ 2021653 w 4043307"/>
              <a:gd name="connsiteY0" fmla="*/ 976115 h 4375903"/>
              <a:gd name="connsiteX1" fmla="*/ 2271610 w 4043307"/>
              <a:gd name="connsiteY1" fmla="*/ 1035817 h 4375903"/>
              <a:gd name="connsiteX2" fmla="*/ 2891268 w 4043307"/>
              <a:gd name="connsiteY2" fmla="*/ 1394715 h 4375903"/>
              <a:gd name="connsiteX3" fmla="*/ 3141329 w 4043307"/>
              <a:gd name="connsiteY3" fmla="*/ 1828312 h 4375903"/>
              <a:gd name="connsiteX4" fmla="*/ 3141329 w 4043307"/>
              <a:gd name="connsiteY4" fmla="*/ 2547476 h 4375903"/>
              <a:gd name="connsiteX5" fmla="*/ 2891268 w 4043307"/>
              <a:gd name="connsiteY5" fmla="*/ 2981073 h 4375903"/>
              <a:gd name="connsiteX6" fmla="*/ 2271610 w 4043307"/>
              <a:gd name="connsiteY6" fmla="*/ 3339971 h 4375903"/>
              <a:gd name="connsiteX7" fmla="*/ 1771696 w 4043307"/>
              <a:gd name="connsiteY7" fmla="*/ 3339971 h 4375903"/>
              <a:gd name="connsiteX8" fmla="*/ 1152038 w 4043307"/>
              <a:gd name="connsiteY8" fmla="*/ 2981073 h 4375903"/>
              <a:gd name="connsiteX9" fmla="*/ 901977 w 4043307"/>
              <a:gd name="connsiteY9" fmla="*/ 2547476 h 4375903"/>
              <a:gd name="connsiteX10" fmla="*/ 901977 w 4043307"/>
              <a:gd name="connsiteY10" fmla="*/ 1828312 h 4375903"/>
              <a:gd name="connsiteX11" fmla="*/ 1152038 w 4043307"/>
              <a:gd name="connsiteY11" fmla="*/ 1394715 h 4375903"/>
              <a:gd name="connsiteX12" fmla="*/ 1771696 w 4043307"/>
              <a:gd name="connsiteY12" fmla="*/ 1035817 h 4375903"/>
              <a:gd name="connsiteX13" fmla="*/ 2021653 w 4043307"/>
              <a:gd name="connsiteY13" fmla="*/ 976115 h 4375903"/>
              <a:gd name="connsiteX14" fmla="*/ 2021655 w 4043307"/>
              <a:gd name="connsiteY14" fmla="*/ 598906 h 4375903"/>
              <a:gd name="connsiteX15" fmla="*/ 1693872 w 4043307"/>
              <a:gd name="connsiteY15" fmla="*/ 677197 h 4375903"/>
              <a:gd name="connsiteX16" fmla="*/ 881279 w 4043307"/>
              <a:gd name="connsiteY16" fmla="*/ 1147840 h 4375903"/>
              <a:gd name="connsiteX17" fmla="*/ 553360 w 4043307"/>
              <a:gd name="connsiteY17" fmla="*/ 1716440 h 4375903"/>
              <a:gd name="connsiteX18" fmla="*/ 553360 w 4043307"/>
              <a:gd name="connsiteY18" fmla="*/ 2659521 h 4375903"/>
              <a:gd name="connsiteX19" fmla="*/ 881279 w 4043307"/>
              <a:gd name="connsiteY19" fmla="*/ 3228121 h 4375903"/>
              <a:gd name="connsiteX20" fmla="*/ 1693872 w 4043307"/>
              <a:gd name="connsiteY20" fmla="*/ 3698763 h 4375903"/>
              <a:gd name="connsiteX21" fmla="*/ 2349438 w 4043307"/>
              <a:gd name="connsiteY21" fmla="*/ 3698763 h 4375903"/>
              <a:gd name="connsiteX22" fmla="*/ 3162030 w 4043307"/>
              <a:gd name="connsiteY22" fmla="*/ 3228121 h 4375903"/>
              <a:gd name="connsiteX23" fmla="*/ 3489949 w 4043307"/>
              <a:gd name="connsiteY23" fmla="*/ 2659521 h 4375903"/>
              <a:gd name="connsiteX24" fmla="*/ 3489949 w 4043307"/>
              <a:gd name="connsiteY24" fmla="*/ 1716440 h 4375903"/>
              <a:gd name="connsiteX25" fmla="*/ 3162030 w 4043307"/>
              <a:gd name="connsiteY25" fmla="*/ 1147840 h 4375903"/>
              <a:gd name="connsiteX26" fmla="*/ 2349438 w 4043307"/>
              <a:gd name="connsiteY26" fmla="*/ 677197 h 4375903"/>
              <a:gd name="connsiteX27" fmla="*/ 2021655 w 4043307"/>
              <a:gd name="connsiteY27" fmla="*/ 598906 h 4375903"/>
              <a:gd name="connsiteX28" fmla="*/ 2021654 w 4043307"/>
              <a:gd name="connsiteY28" fmla="*/ 0 h 4375903"/>
              <a:gd name="connsiteX29" fmla="*/ 2472969 w 4043307"/>
              <a:gd name="connsiteY29" fmla="*/ 107797 h 4375903"/>
              <a:gd name="connsiteX30" fmla="*/ 3591805 w 4043307"/>
              <a:gd name="connsiteY30" fmla="*/ 755812 h 4375903"/>
              <a:gd name="connsiteX31" fmla="*/ 4043307 w 4043307"/>
              <a:gd name="connsiteY31" fmla="*/ 1538701 h 4375903"/>
              <a:gd name="connsiteX32" fmla="*/ 4043307 w 4043307"/>
              <a:gd name="connsiteY32" fmla="*/ 2837202 h 4375903"/>
              <a:gd name="connsiteX33" fmla="*/ 3591805 w 4043307"/>
              <a:gd name="connsiteY33" fmla="*/ 3620092 h 4375903"/>
              <a:gd name="connsiteX34" fmla="*/ 2472969 w 4043307"/>
              <a:gd name="connsiteY34" fmla="*/ 4268107 h 4375903"/>
              <a:gd name="connsiteX35" fmla="*/ 1570338 w 4043307"/>
              <a:gd name="connsiteY35" fmla="*/ 4268107 h 4375903"/>
              <a:gd name="connsiteX36" fmla="*/ 451503 w 4043307"/>
              <a:gd name="connsiteY36" fmla="*/ 3620092 h 4375903"/>
              <a:gd name="connsiteX37" fmla="*/ 0 w 4043307"/>
              <a:gd name="connsiteY37" fmla="*/ 2837202 h 4375903"/>
              <a:gd name="connsiteX38" fmla="*/ 0 w 4043307"/>
              <a:gd name="connsiteY38" fmla="*/ 1538701 h 4375903"/>
              <a:gd name="connsiteX39" fmla="*/ 451503 w 4043307"/>
              <a:gd name="connsiteY39" fmla="*/ 755812 h 4375903"/>
              <a:gd name="connsiteX40" fmla="*/ 1570338 w 4043307"/>
              <a:gd name="connsiteY40" fmla="*/ 107797 h 4375903"/>
              <a:gd name="connsiteX41" fmla="*/ 2021654 w 4043307"/>
              <a:gd name="connsiteY41" fmla="*/ 0 h 4375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043307" h="4375903">
                <a:moveTo>
                  <a:pt x="2021653" y="976115"/>
                </a:moveTo>
                <a:cubicBezTo>
                  <a:pt x="2112264" y="976115"/>
                  <a:pt x="2202875" y="996016"/>
                  <a:pt x="2271610" y="1035817"/>
                </a:cubicBezTo>
                <a:lnTo>
                  <a:pt x="2891268" y="1394715"/>
                </a:lnTo>
                <a:cubicBezTo>
                  <a:pt x="3028843" y="1474318"/>
                  <a:pt x="3141329" y="1669448"/>
                  <a:pt x="3141329" y="1828312"/>
                </a:cubicBezTo>
                <a:lnTo>
                  <a:pt x="3141329" y="2547476"/>
                </a:lnTo>
                <a:cubicBezTo>
                  <a:pt x="3141329" y="2706340"/>
                  <a:pt x="3028843" y="2901470"/>
                  <a:pt x="2891268" y="2981073"/>
                </a:cubicBezTo>
                <a:lnTo>
                  <a:pt x="2271610" y="3339971"/>
                </a:lnTo>
                <a:cubicBezTo>
                  <a:pt x="2134139" y="3419574"/>
                  <a:pt x="1909167" y="3419574"/>
                  <a:pt x="1771696" y="3339971"/>
                </a:cubicBezTo>
                <a:lnTo>
                  <a:pt x="1152038" y="2981073"/>
                </a:lnTo>
                <a:cubicBezTo>
                  <a:pt x="1014463" y="2901470"/>
                  <a:pt x="901977" y="2706340"/>
                  <a:pt x="901977" y="2547476"/>
                </a:cubicBezTo>
                <a:lnTo>
                  <a:pt x="901977" y="1828312"/>
                </a:lnTo>
                <a:cubicBezTo>
                  <a:pt x="901977" y="1669448"/>
                  <a:pt x="1014463" y="1474318"/>
                  <a:pt x="1152038" y="1394715"/>
                </a:cubicBezTo>
                <a:lnTo>
                  <a:pt x="1771696" y="1035817"/>
                </a:lnTo>
                <a:cubicBezTo>
                  <a:pt x="1840432" y="996016"/>
                  <a:pt x="1931042" y="976115"/>
                  <a:pt x="2021653" y="976115"/>
                </a:cubicBezTo>
                <a:close/>
                <a:moveTo>
                  <a:pt x="2021655" y="598906"/>
                </a:moveTo>
                <a:cubicBezTo>
                  <a:pt x="1902832" y="598906"/>
                  <a:pt x="1784009" y="625003"/>
                  <a:pt x="1693872" y="677197"/>
                </a:cubicBezTo>
                <a:lnTo>
                  <a:pt x="881279" y="1147840"/>
                </a:lnTo>
                <a:cubicBezTo>
                  <a:pt x="700869" y="1252228"/>
                  <a:pt x="553360" y="1508113"/>
                  <a:pt x="553360" y="1716440"/>
                </a:cubicBezTo>
                <a:lnTo>
                  <a:pt x="553360" y="2659521"/>
                </a:lnTo>
                <a:cubicBezTo>
                  <a:pt x="553360" y="2867848"/>
                  <a:pt x="700869" y="3123733"/>
                  <a:pt x="881279" y="3228121"/>
                </a:cubicBezTo>
                <a:lnTo>
                  <a:pt x="1693872" y="3698763"/>
                </a:lnTo>
                <a:cubicBezTo>
                  <a:pt x="1874145" y="3803151"/>
                  <a:pt x="2169164" y="3803151"/>
                  <a:pt x="2349438" y="3698763"/>
                </a:cubicBezTo>
                <a:lnTo>
                  <a:pt x="3162030" y="3228121"/>
                </a:lnTo>
                <a:cubicBezTo>
                  <a:pt x="3342440" y="3123733"/>
                  <a:pt x="3489949" y="2867848"/>
                  <a:pt x="3489949" y="2659521"/>
                </a:cubicBezTo>
                <a:lnTo>
                  <a:pt x="3489949" y="1716440"/>
                </a:lnTo>
                <a:cubicBezTo>
                  <a:pt x="3489949" y="1508113"/>
                  <a:pt x="3342440" y="1252228"/>
                  <a:pt x="3162030" y="1147840"/>
                </a:cubicBezTo>
                <a:lnTo>
                  <a:pt x="2349438" y="677197"/>
                </a:lnTo>
                <a:cubicBezTo>
                  <a:pt x="2259301" y="625003"/>
                  <a:pt x="2140478" y="598906"/>
                  <a:pt x="2021655" y="598906"/>
                </a:cubicBezTo>
                <a:close/>
                <a:moveTo>
                  <a:pt x="2021654" y="0"/>
                </a:moveTo>
                <a:cubicBezTo>
                  <a:pt x="2185258" y="0"/>
                  <a:pt x="2348862" y="35932"/>
                  <a:pt x="2472969" y="107797"/>
                </a:cubicBezTo>
                <a:lnTo>
                  <a:pt x="3591805" y="755812"/>
                </a:lnTo>
                <a:cubicBezTo>
                  <a:pt x="3840206" y="899541"/>
                  <a:pt x="4043307" y="1251861"/>
                  <a:pt x="4043307" y="1538701"/>
                </a:cubicBezTo>
                <a:lnTo>
                  <a:pt x="4043307" y="2837202"/>
                </a:lnTo>
                <a:cubicBezTo>
                  <a:pt x="4043307" y="3124042"/>
                  <a:pt x="3840206" y="3476363"/>
                  <a:pt x="3591805" y="3620092"/>
                </a:cubicBezTo>
                <a:lnTo>
                  <a:pt x="2472969" y="4268107"/>
                </a:lnTo>
                <a:cubicBezTo>
                  <a:pt x="2224755" y="4411835"/>
                  <a:pt x="1818552" y="4411835"/>
                  <a:pt x="1570338" y="4268107"/>
                </a:cubicBezTo>
                <a:lnTo>
                  <a:pt x="451503" y="3620092"/>
                </a:lnTo>
                <a:cubicBezTo>
                  <a:pt x="203101" y="3476363"/>
                  <a:pt x="0" y="3124042"/>
                  <a:pt x="0" y="2837202"/>
                </a:cubicBezTo>
                <a:lnTo>
                  <a:pt x="0" y="1538701"/>
                </a:lnTo>
                <a:cubicBezTo>
                  <a:pt x="0" y="1251861"/>
                  <a:pt x="203101" y="899541"/>
                  <a:pt x="451503" y="755812"/>
                </a:cubicBezTo>
                <a:lnTo>
                  <a:pt x="1570338" y="107797"/>
                </a:lnTo>
                <a:cubicBezTo>
                  <a:pt x="1694445" y="35932"/>
                  <a:pt x="1858050" y="0"/>
                  <a:pt x="202165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15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7532F3A-C86B-4320-AFAE-E089961D85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18286" y="1092152"/>
            <a:ext cx="2883872" cy="3676196"/>
          </a:xfrm>
          <a:custGeom>
            <a:avLst/>
            <a:gdLst>
              <a:gd name="connsiteX0" fmla="*/ 0 w 2883872"/>
              <a:gd name="connsiteY0" fmla="*/ 0 h 3676196"/>
              <a:gd name="connsiteX1" fmla="*/ 2883872 w 2883872"/>
              <a:gd name="connsiteY1" fmla="*/ 0 h 3676196"/>
              <a:gd name="connsiteX2" fmla="*/ 2883872 w 2883872"/>
              <a:gd name="connsiteY2" fmla="*/ 3676196 h 3676196"/>
              <a:gd name="connsiteX3" fmla="*/ 0 w 2883872"/>
              <a:gd name="connsiteY3" fmla="*/ 3676196 h 3676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3872" h="3676196">
                <a:moveTo>
                  <a:pt x="0" y="0"/>
                </a:moveTo>
                <a:lnTo>
                  <a:pt x="2883872" y="0"/>
                </a:lnTo>
                <a:lnTo>
                  <a:pt x="2883872" y="3676196"/>
                </a:lnTo>
                <a:lnTo>
                  <a:pt x="0" y="367619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0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36B592D-4C6D-49FD-AEDD-F2295EE88F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05600" y="2416625"/>
            <a:ext cx="2965342" cy="3295127"/>
          </a:xfrm>
          <a:custGeom>
            <a:avLst/>
            <a:gdLst>
              <a:gd name="connsiteX0" fmla="*/ 0 w 2965342"/>
              <a:gd name="connsiteY0" fmla="*/ 0 h 3295127"/>
              <a:gd name="connsiteX1" fmla="*/ 975728 w 2965342"/>
              <a:gd name="connsiteY1" fmla="*/ 0 h 3295127"/>
              <a:gd name="connsiteX2" fmla="*/ 2965342 w 2965342"/>
              <a:gd name="connsiteY2" fmla="*/ 0 h 3295127"/>
              <a:gd name="connsiteX3" fmla="*/ 2965342 w 2965342"/>
              <a:gd name="connsiteY3" fmla="*/ 3295127 h 3295127"/>
              <a:gd name="connsiteX4" fmla="*/ 975728 w 2965342"/>
              <a:gd name="connsiteY4" fmla="*/ 3295127 h 3295127"/>
              <a:gd name="connsiteX5" fmla="*/ 0 w 2965342"/>
              <a:gd name="connsiteY5" fmla="*/ 3295127 h 3295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65342" h="3295127">
                <a:moveTo>
                  <a:pt x="0" y="0"/>
                </a:moveTo>
                <a:lnTo>
                  <a:pt x="975728" y="0"/>
                </a:lnTo>
                <a:lnTo>
                  <a:pt x="2965342" y="0"/>
                </a:lnTo>
                <a:lnTo>
                  <a:pt x="2965342" y="3295127"/>
                </a:lnTo>
                <a:lnTo>
                  <a:pt x="975728" y="3295127"/>
                </a:lnTo>
                <a:lnTo>
                  <a:pt x="0" y="32951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7BFAD4-EC26-44AE-88BD-9759F9475E7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29712" y="1"/>
            <a:ext cx="4462288" cy="6609347"/>
          </a:xfrm>
          <a:custGeom>
            <a:avLst/>
            <a:gdLst>
              <a:gd name="connsiteX0" fmla="*/ 0 w 4462288"/>
              <a:gd name="connsiteY0" fmla="*/ 0 h 6609347"/>
              <a:gd name="connsiteX1" fmla="*/ 4462288 w 4462288"/>
              <a:gd name="connsiteY1" fmla="*/ 0 h 6609347"/>
              <a:gd name="connsiteX2" fmla="*/ 4462288 w 4462288"/>
              <a:gd name="connsiteY2" fmla="*/ 6609347 h 6609347"/>
              <a:gd name="connsiteX3" fmla="*/ 0 w 4462288"/>
              <a:gd name="connsiteY3" fmla="*/ 6609347 h 6609347"/>
              <a:gd name="connsiteX4" fmla="*/ 0 w 4462288"/>
              <a:gd name="connsiteY4" fmla="*/ 5872133 h 6609347"/>
              <a:gd name="connsiteX5" fmla="*/ 2231144 w 4462288"/>
              <a:gd name="connsiteY5" fmla="*/ 5872133 h 6609347"/>
              <a:gd name="connsiteX6" fmla="*/ 2231144 w 4462288"/>
              <a:gd name="connsiteY6" fmla="*/ 2196077 h 6609347"/>
              <a:gd name="connsiteX7" fmla="*/ 0 w 4462288"/>
              <a:gd name="connsiteY7" fmla="*/ 2196077 h 6609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62288" h="6609347">
                <a:moveTo>
                  <a:pt x="0" y="0"/>
                </a:moveTo>
                <a:lnTo>
                  <a:pt x="4462288" y="0"/>
                </a:lnTo>
                <a:lnTo>
                  <a:pt x="4462288" y="6609347"/>
                </a:lnTo>
                <a:lnTo>
                  <a:pt x="0" y="6609347"/>
                </a:lnTo>
                <a:lnTo>
                  <a:pt x="0" y="5872133"/>
                </a:lnTo>
                <a:lnTo>
                  <a:pt x="2231144" y="5872133"/>
                </a:lnTo>
                <a:lnTo>
                  <a:pt x="2231144" y="2196077"/>
                </a:lnTo>
                <a:lnTo>
                  <a:pt x="0" y="219607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10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850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91" r:id="rId2"/>
    <p:sldLayoutId id="2147483690" r:id="rId3"/>
    <p:sldLayoutId id="2147483688" r:id="rId4"/>
    <p:sldLayoutId id="2147483681" r:id="rId5"/>
    <p:sldLayoutId id="2147483677" r:id="rId6"/>
    <p:sldLayoutId id="2147483670" r:id="rId7"/>
    <p:sldLayoutId id="2147483664" r:id="rId8"/>
    <p:sldLayoutId id="2147483660" r:id="rId9"/>
    <p:sldLayoutId id="2147483658" r:id="rId10"/>
    <p:sldLayoutId id="2147483657" r:id="rId11"/>
    <p:sldLayoutId id="214748364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utoShape 2">
            <a:extLst>
              <a:ext uri="{FF2B5EF4-FFF2-40B4-BE49-F238E27FC236}">
                <a16:creationId xmlns:a16="http://schemas.microsoft.com/office/drawing/2014/main" id="{FC3FE80E-7000-4006-9122-5C6DE1E865C5}"/>
              </a:ext>
            </a:extLst>
          </p:cNvPr>
          <p:cNvSpPr>
            <a:spLocks/>
          </p:cNvSpPr>
          <p:nvPr/>
        </p:nvSpPr>
        <p:spPr bwMode="auto">
          <a:xfrm>
            <a:off x="3516314" y="476842"/>
            <a:ext cx="5455553" cy="5904316"/>
          </a:xfrm>
          <a:custGeom>
            <a:avLst/>
            <a:gdLst/>
            <a:ahLst/>
            <a:cxnLst/>
            <a:rect l="0" t="0" r="r" b="b"/>
            <a:pathLst>
              <a:path w="21600" h="21251">
                <a:moveTo>
                  <a:pt x="0" y="7472"/>
                </a:moveTo>
                <a:cubicBezTo>
                  <a:pt x="0" y="6079"/>
                  <a:pt x="1085" y="4368"/>
                  <a:pt x="2412" y="3670"/>
                </a:cubicBezTo>
                <a:lnTo>
                  <a:pt x="8389" y="523"/>
                </a:lnTo>
                <a:cubicBezTo>
                  <a:pt x="9715" y="-175"/>
                  <a:pt x="11885" y="-175"/>
                  <a:pt x="13211" y="523"/>
                </a:cubicBezTo>
                <a:lnTo>
                  <a:pt x="19188" y="3670"/>
                </a:lnTo>
                <a:cubicBezTo>
                  <a:pt x="20515" y="4368"/>
                  <a:pt x="21600" y="6079"/>
                  <a:pt x="21600" y="7472"/>
                </a:cubicBezTo>
                <a:lnTo>
                  <a:pt x="21600" y="13778"/>
                </a:lnTo>
                <a:cubicBezTo>
                  <a:pt x="21600" y="15171"/>
                  <a:pt x="20515" y="16882"/>
                  <a:pt x="19188" y="17580"/>
                </a:cubicBezTo>
                <a:lnTo>
                  <a:pt x="13211" y="20727"/>
                </a:lnTo>
                <a:cubicBezTo>
                  <a:pt x="11885" y="21425"/>
                  <a:pt x="9715" y="21425"/>
                  <a:pt x="8389" y="20727"/>
                </a:cubicBezTo>
                <a:lnTo>
                  <a:pt x="2412" y="17580"/>
                </a:lnTo>
                <a:cubicBezTo>
                  <a:pt x="1085" y="16882"/>
                  <a:pt x="0" y="15171"/>
                  <a:pt x="0" y="13778"/>
                </a:cubicBezTo>
                <a:lnTo>
                  <a:pt x="0" y="7472"/>
                </a:lnTo>
                <a:close/>
                <a:moveTo>
                  <a:pt x="0" y="7472"/>
                </a:moveTo>
              </a:path>
            </a:pathLst>
          </a:cu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7" name="AutoShape 2">
            <a:extLst>
              <a:ext uri="{FF2B5EF4-FFF2-40B4-BE49-F238E27FC236}">
                <a16:creationId xmlns:a16="http://schemas.microsoft.com/office/drawing/2014/main" id="{F470440D-F9F7-427F-BC5A-D3A312150227}"/>
              </a:ext>
            </a:extLst>
          </p:cNvPr>
          <p:cNvSpPr>
            <a:spLocks/>
          </p:cNvSpPr>
          <p:nvPr/>
        </p:nvSpPr>
        <p:spPr bwMode="auto">
          <a:xfrm>
            <a:off x="3799868" y="798896"/>
            <a:ext cx="4860399" cy="5260208"/>
          </a:xfrm>
          <a:custGeom>
            <a:avLst/>
            <a:gdLst/>
            <a:ahLst/>
            <a:cxnLst/>
            <a:rect l="0" t="0" r="r" b="b"/>
            <a:pathLst>
              <a:path w="21600" h="21251">
                <a:moveTo>
                  <a:pt x="0" y="7472"/>
                </a:moveTo>
                <a:cubicBezTo>
                  <a:pt x="0" y="6079"/>
                  <a:pt x="1085" y="4368"/>
                  <a:pt x="2412" y="3670"/>
                </a:cubicBezTo>
                <a:lnTo>
                  <a:pt x="8389" y="523"/>
                </a:lnTo>
                <a:cubicBezTo>
                  <a:pt x="9715" y="-175"/>
                  <a:pt x="11885" y="-175"/>
                  <a:pt x="13211" y="523"/>
                </a:cubicBezTo>
                <a:lnTo>
                  <a:pt x="19188" y="3670"/>
                </a:lnTo>
                <a:cubicBezTo>
                  <a:pt x="20515" y="4368"/>
                  <a:pt x="21600" y="6079"/>
                  <a:pt x="21600" y="7472"/>
                </a:cubicBezTo>
                <a:lnTo>
                  <a:pt x="21600" y="13778"/>
                </a:lnTo>
                <a:cubicBezTo>
                  <a:pt x="21600" y="15171"/>
                  <a:pt x="20515" y="16882"/>
                  <a:pt x="19188" y="17580"/>
                </a:cubicBezTo>
                <a:lnTo>
                  <a:pt x="13211" y="20727"/>
                </a:lnTo>
                <a:cubicBezTo>
                  <a:pt x="11885" y="21425"/>
                  <a:pt x="9715" y="21425"/>
                  <a:pt x="8389" y="20727"/>
                </a:cubicBezTo>
                <a:lnTo>
                  <a:pt x="2412" y="17580"/>
                </a:lnTo>
                <a:cubicBezTo>
                  <a:pt x="1085" y="16882"/>
                  <a:pt x="0" y="15171"/>
                  <a:pt x="0" y="13778"/>
                </a:cubicBezTo>
                <a:lnTo>
                  <a:pt x="0" y="7472"/>
                </a:lnTo>
                <a:close/>
                <a:moveTo>
                  <a:pt x="0" y="7472"/>
                </a:moveTo>
              </a:path>
            </a:pathLst>
          </a:custGeom>
          <a:noFill/>
          <a:ln w="76200">
            <a:solidFill>
              <a:schemeClr val="bg1">
                <a:lumMod val="75000"/>
              </a:schemeClr>
            </a:solidFill>
          </a:ln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F2A6087-5BB9-4751-BFB4-332A5030A02B}"/>
              </a:ext>
            </a:extLst>
          </p:cNvPr>
          <p:cNvGrpSpPr/>
          <p:nvPr/>
        </p:nvGrpSpPr>
        <p:grpSpPr>
          <a:xfrm>
            <a:off x="3097623" y="2397806"/>
            <a:ext cx="6234880" cy="2015966"/>
            <a:chOff x="3097623" y="2397806"/>
            <a:chExt cx="6234880" cy="20159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5180D28-00CD-441E-9102-73104123FDF6}"/>
                </a:ext>
              </a:extLst>
            </p:cNvPr>
            <p:cNvSpPr txBox="1"/>
            <p:nvPr/>
          </p:nvSpPr>
          <p:spPr>
            <a:xfrm>
              <a:off x="3827917" y="3767441"/>
              <a:ext cx="483235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Sans Pro Black" panose="020B0803030403020204"/>
                </a:rPr>
                <a:t>MOBILE WEB APP RENEWAL</a:t>
              </a:r>
            </a:p>
            <a:p>
              <a:pPr algn="ctr">
                <a:defRPr/>
              </a:pPr>
              <a:r>
                <a:rPr lang="ko-KR" altLang="en-US" sz="1600" spc="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" panose="020B0500000000000000" pitchFamily="34" charset="-127"/>
                  <a:ea typeface="Noto Sans KR" panose="020B0500000000000000" pitchFamily="34" charset="-127"/>
                  <a:cs typeface="Open Sans" panose="020B0606030504020204" pitchFamily="34" charset="0"/>
                </a:rPr>
                <a:t>이어령</a:t>
              </a:r>
              <a:endParaRPr lang="en-US" sz="16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Open Sans" panose="020B0606030504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4EE743-5E87-4EA3-88B9-4023153265B6}"/>
                </a:ext>
              </a:extLst>
            </p:cNvPr>
            <p:cNvSpPr txBox="1"/>
            <p:nvPr/>
          </p:nvSpPr>
          <p:spPr bwMode="auto">
            <a:xfrm>
              <a:off x="3097623" y="2397806"/>
              <a:ext cx="6234880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9600" spc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Sans Pro Black" panose="020B0803030403020204" pitchFamily="34" charset="0"/>
                  <a:ea typeface="Source Sans Pro Black" panose="020B0803030403020204" pitchFamily="34" charset="0"/>
                  <a:cs typeface="Open Sans" panose="020B0606030504020204" pitchFamily="34" charset="0"/>
                </a:rPr>
                <a:t>OBEY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5639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23E9D-509A-49E3-B6F8-2A7E75DC4EEF}"/>
              </a:ext>
            </a:extLst>
          </p:cNvPr>
          <p:cNvSpPr txBox="1"/>
          <p:nvPr/>
        </p:nvSpPr>
        <p:spPr>
          <a:xfrm>
            <a:off x="-321823" y="201012"/>
            <a:ext cx="4556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문제점 및 개선점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1840620"/>
            <a:ext cx="4045592" cy="600164"/>
            <a:chOff x="4883167" y="4166027"/>
            <a:chExt cx="4045592" cy="6001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4" y="4166027"/>
              <a:ext cx="261162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트리거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안의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메뉴가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과하게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많고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4 Regular" pitchFamily="34" charset="0"/>
                <a:cs typeface="에스코어 드림 4 Regular" pitchFamily="34" charset="0"/>
              </a:endParaRPr>
            </a:p>
            <a:p>
              <a:pPr algn="just"/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중복되는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내용들이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많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  <a:p>
              <a:pPr algn="just"/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'+'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아이콘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눌러야만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어코디언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적용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7" y="4228270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문제점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2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4444693"/>
            <a:ext cx="4292343" cy="938719"/>
            <a:chOff x="4883166" y="4166027"/>
            <a:chExt cx="4292343" cy="93871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4" y="4166027"/>
              <a:ext cx="2858375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필요한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메뉴만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간결하게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만들고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4 Regular" pitchFamily="34" charset="0"/>
                <a:cs typeface="에스코어 드림 4 Regular" pitchFamily="34" charset="0"/>
              </a:endParaRPr>
            </a:p>
            <a:p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나머지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메뉴들은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하단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footer에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기재한다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  <a:p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'+'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아이콘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이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아닌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'V’ 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사용하며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메뉴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누르면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어코디언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을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적용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시키고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'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V'아이콘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돌아갈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수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있도록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transition  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준다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6" y="4346845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개선점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1" name="그룹 1001"/>
          <p:cNvGrpSpPr/>
          <p:nvPr/>
        </p:nvGrpSpPr>
        <p:grpSpPr>
          <a:xfrm>
            <a:off x="2473081" y="1101670"/>
            <a:ext cx="3803029" cy="4941682"/>
            <a:chOff x="5953294" y="1225490"/>
            <a:chExt cx="6379126" cy="8520449"/>
          </a:xfrm>
        </p:grpSpPr>
        <p:pic>
          <p:nvPicPr>
            <p:cNvPr id="14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53294" y="1225490"/>
              <a:ext cx="6379126" cy="85204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0660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DE940D-C9C3-45BE-AE9C-831CBDB39901}"/>
              </a:ext>
            </a:extLst>
          </p:cNvPr>
          <p:cNvSpPr/>
          <p:nvPr/>
        </p:nvSpPr>
        <p:spPr>
          <a:xfrm>
            <a:off x="1771650" y="2017134"/>
            <a:ext cx="8972549" cy="3178980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DB10B-FA62-44AB-A5D3-15856A6FCA66}"/>
              </a:ext>
            </a:extLst>
          </p:cNvPr>
          <p:cNvSpPr txBox="1"/>
          <p:nvPr/>
        </p:nvSpPr>
        <p:spPr bwMode="auto">
          <a:xfrm>
            <a:off x="3704424" y="3080235"/>
            <a:ext cx="49805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3. </a:t>
            </a: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아이디어 스케치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636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23E9D-509A-49E3-B6F8-2A7E75DC4EEF}"/>
              </a:ext>
            </a:extLst>
          </p:cNvPr>
          <p:cNvSpPr txBox="1"/>
          <p:nvPr/>
        </p:nvSpPr>
        <p:spPr>
          <a:xfrm>
            <a:off x="-571205" y="151136"/>
            <a:ext cx="4556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아이디어 스케치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966787"/>
            <a:ext cx="7277100" cy="54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2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DE940D-C9C3-45BE-AE9C-831CBDB39901}"/>
              </a:ext>
            </a:extLst>
          </p:cNvPr>
          <p:cNvSpPr/>
          <p:nvPr/>
        </p:nvSpPr>
        <p:spPr>
          <a:xfrm>
            <a:off x="1771650" y="2017134"/>
            <a:ext cx="8972549" cy="3178980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DEDED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DB10B-FA62-44AB-A5D3-15856A6FCA66}"/>
              </a:ext>
            </a:extLst>
          </p:cNvPr>
          <p:cNvSpPr txBox="1"/>
          <p:nvPr/>
        </p:nvSpPr>
        <p:spPr bwMode="auto">
          <a:xfrm>
            <a:off x="3385736" y="2983376"/>
            <a:ext cx="574437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4. </a:t>
            </a: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상세설계</a:t>
            </a:r>
            <a:endParaRPr lang="en-US" altLang="ko-KR" sz="4000" b="1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900" b="1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사이트 맵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/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사용 설명서 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/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폰트 및 컬러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329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그림 개체 틀 7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22" b="21422"/>
          <a:stretch>
            <a:fillRect/>
          </a:stretch>
        </p:blipFill>
        <p:spPr>
          <a:xfrm>
            <a:off x="439447" y="301261"/>
            <a:ext cx="11364685" cy="4325561"/>
          </a:xfrm>
          <a:custGeom>
            <a:avLst/>
            <a:gdLst>
              <a:gd name="connsiteX0" fmla="*/ 7548172 w 9656525"/>
              <a:gd name="connsiteY0" fmla="*/ 2712838 h 2761837"/>
              <a:gd name="connsiteX1" fmla="*/ 7547798 w 9656525"/>
              <a:gd name="connsiteY1" fmla="*/ 2745741 h 2761837"/>
              <a:gd name="connsiteX2" fmla="*/ 7514082 w 9656525"/>
              <a:gd name="connsiteY2" fmla="*/ 2747898 h 2761837"/>
              <a:gd name="connsiteX3" fmla="*/ 7514456 w 9656525"/>
              <a:gd name="connsiteY3" fmla="*/ 2714995 h 2761837"/>
              <a:gd name="connsiteX4" fmla="*/ 3732232 w 9656525"/>
              <a:gd name="connsiteY4" fmla="*/ 2657590 h 2761837"/>
              <a:gd name="connsiteX5" fmla="*/ 3729935 w 9656525"/>
              <a:gd name="connsiteY5" fmla="*/ 2658777 h 2761837"/>
              <a:gd name="connsiteX6" fmla="*/ 3716210 w 9656525"/>
              <a:gd name="connsiteY6" fmla="*/ 2662052 h 2761837"/>
              <a:gd name="connsiteX7" fmla="*/ 7264005 w 9656525"/>
              <a:gd name="connsiteY7" fmla="*/ 2517302 h 2761837"/>
              <a:gd name="connsiteX8" fmla="*/ 7263568 w 9656525"/>
              <a:gd name="connsiteY8" fmla="*/ 2555689 h 2761837"/>
              <a:gd name="connsiteX9" fmla="*/ 7212620 w 9656525"/>
              <a:gd name="connsiteY9" fmla="*/ 2591827 h 2761837"/>
              <a:gd name="connsiteX10" fmla="*/ 7188016 w 9656525"/>
              <a:gd name="connsiteY10" fmla="*/ 2533122 h 2761837"/>
              <a:gd name="connsiteX11" fmla="*/ 7264005 w 9656525"/>
              <a:gd name="connsiteY11" fmla="*/ 2517302 h 2761837"/>
              <a:gd name="connsiteX12" fmla="*/ 7550911 w 9656525"/>
              <a:gd name="connsiteY12" fmla="*/ 2471550 h 2761837"/>
              <a:gd name="connsiteX13" fmla="*/ 7684596 w 9656525"/>
              <a:gd name="connsiteY13" fmla="*/ 2567115 h 2761837"/>
              <a:gd name="connsiteX14" fmla="*/ 7860304 w 9656525"/>
              <a:gd name="connsiteY14" fmla="*/ 2670952 h 2761837"/>
              <a:gd name="connsiteX15" fmla="*/ 7859807 w 9656525"/>
              <a:gd name="connsiteY15" fmla="*/ 2714822 h 2761837"/>
              <a:gd name="connsiteX16" fmla="*/ 7724503 w 9656525"/>
              <a:gd name="connsiteY16" fmla="*/ 2761837 h 2761837"/>
              <a:gd name="connsiteX17" fmla="*/ 7632651 w 9656525"/>
              <a:gd name="connsiteY17" fmla="*/ 2690994 h 2761837"/>
              <a:gd name="connsiteX18" fmla="*/ 7662185 w 9656525"/>
              <a:gd name="connsiteY18" fmla="*/ 2686365 h 2761837"/>
              <a:gd name="connsiteX19" fmla="*/ 7691969 w 9656525"/>
              <a:gd name="connsiteY19" fmla="*/ 2659800 h 2761837"/>
              <a:gd name="connsiteX20" fmla="*/ 7650692 w 9656525"/>
              <a:gd name="connsiteY20" fmla="*/ 2585723 h 2761837"/>
              <a:gd name="connsiteX21" fmla="*/ 7525249 w 9656525"/>
              <a:gd name="connsiteY21" fmla="*/ 2506070 h 2761837"/>
              <a:gd name="connsiteX22" fmla="*/ 7550911 w 9656525"/>
              <a:gd name="connsiteY22" fmla="*/ 2471550 h 2761837"/>
              <a:gd name="connsiteX23" fmla="*/ 6609172 w 9656525"/>
              <a:gd name="connsiteY23" fmla="*/ 2418428 h 2761837"/>
              <a:gd name="connsiteX24" fmla="*/ 6627984 w 9656525"/>
              <a:gd name="connsiteY24" fmla="*/ 2419025 h 2761837"/>
              <a:gd name="connsiteX25" fmla="*/ 6624935 w 9656525"/>
              <a:gd name="connsiteY25" fmla="*/ 2421187 h 2761837"/>
              <a:gd name="connsiteX26" fmla="*/ 6607239 w 9656525"/>
              <a:gd name="connsiteY26" fmla="*/ 2418475 h 2761837"/>
              <a:gd name="connsiteX27" fmla="*/ 6606018 w 9656525"/>
              <a:gd name="connsiteY27" fmla="*/ 2418288 h 2761837"/>
              <a:gd name="connsiteX28" fmla="*/ 6607239 w 9656525"/>
              <a:gd name="connsiteY28" fmla="*/ 2418475 h 2761837"/>
              <a:gd name="connsiteX29" fmla="*/ 6565993 w 9656525"/>
              <a:gd name="connsiteY29" fmla="*/ 2419477 h 2761837"/>
              <a:gd name="connsiteX30" fmla="*/ 6606018 w 9656525"/>
              <a:gd name="connsiteY30" fmla="*/ 2418288 h 2761837"/>
              <a:gd name="connsiteX31" fmla="*/ 6928451 w 9656525"/>
              <a:gd name="connsiteY31" fmla="*/ 2396291 h 2761837"/>
              <a:gd name="connsiteX32" fmla="*/ 6928203 w 9656525"/>
              <a:gd name="connsiteY32" fmla="*/ 2418226 h 2761837"/>
              <a:gd name="connsiteX33" fmla="*/ 6877627 w 9656525"/>
              <a:gd name="connsiteY33" fmla="*/ 2421461 h 2761837"/>
              <a:gd name="connsiteX34" fmla="*/ 6877876 w 9656525"/>
              <a:gd name="connsiteY34" fmla="*/ 2399526 h 2761837"/>
              <a:gd name="connsiteX35" fmla="*/ 4235183 w 9656525"/>
              <a:gd name="connsiteY35" fmla="*/ 2390745 h 2761837"/>
              <a:gd name="connsiteX36" fmla="*/ 4238879 w 9656525"/>
              <a:gd name="connsiteY36" fmla="*/ 2391957 h 2761837"/>
              <a:gd name="connsiteX37" fmla="*/ 4233073 w 9656525"/>
              <a:gd name="connsiteY37" fmla="*/ 2393356 h 2761837"/>
              <a:gd name="connsiteX38" fmla="*/ 5900951 w 9656525"/>
              <a:gd name="connsiteY38" fmla="*/ 2385301 h 2761837"/>
              <a:gd name="connsiteX39" fmla="*/ 6523970 w 9656525"/>
              <a:gd name="connsiteY39" fmla="*/ 2411205 h 2761837"/>
              <a:gd name="connsiteX40" fmla="*/ 6422633 w 9656525"/>
              <a:gd name="connsiteY40" fmla="*/ 2434127 h 2761837"/>
              <a:gd name="connsiteX41" fmla="*/ 5799613 w 9656525"/>
              <a:gd name="connsiteY41" fmla="*/ 2408223 h 2761837"/>
              <a:gd name="connsiteX42" fmla="*/ 5900951 w 9656525"/>
              <a:gd name="connsiteY42" fmla="*/ 2385301 h 2761837"/>
              <a:gd name="connsiteX43" fmla="*/ 3206194 w 9656525"/>
              <a:gd name="connsiteY43" fmla="*/ 2327527 h 2761837"/>
              <a:gd name="connsiteX44" fmla="*/ 3205697 w 9656525"/>
              <a:gd name="connsiteY44" fmla="*/ 2371399 h 2761837"/>
              <a:gd name="connsiteX45" fmla="*/ 3171980 w 9656525"/>
              <a:gd name="connsiteY45" fmla="*/ 2373555 h 2761837"/>
              <a:gd name="connsiteX46" fmla="*/ 3172478 w 9656525"/>
              <a:gd name="connsiteY46" fmla="*/ 2329685 h 2761837"/>
              <a:gd name="connsiteX47" fmla="*/ 4705860 w 9656525"/>
              <a:gd name="connsiteY47" fmla="*/ 2297354 h 2761837"/>
              <a:gd name="connsiteX48" fmla="*/ 4815129 w 9656525"/>
              <a:gd name="connsiteY48" fmla="*/ 2317763 h 2761837"/>
              <a:gd name="connsiteX49" fmla="*/ 4806513 w 9656525"/>
              <a:gd name="connsiteY49" fmla="*/ 2334754 h 2761837"/>
              <a:gd name="connsiteX50" fmla="*/ 4705673 w 9656525"/>
              <a:gd name="connsiteY50" fmla="*/ 2313806 h 2761837"/>
              <a:gd name="connsiteX51" fmla="*/ 4015530 w 9656525"/>
              <a:gd name="connsiteY51" fmla="*/ 2264796 h 2761837"/>
              <a:gd name="connsiteX52" fmla="*/ 4023524 w 9656525"/>
              <a:gd name="connsiteY52" fmla="*/ 2302644 h 2761837"/>
              <a:gd name="connsiteX53" fmla="*/ 4031642 w 9656525"/>
              <a:gd name="connsiteY53" fmla="*/ 2329524 h 2761837"/>
              <a:gd name="connsiteX54" fmla="*/ 4124365 w 9656525"/>
              <a:gd name="connsiteY54" fmla="*/ 2323592 h 2761837"/>
              <a:gd name="connsiteX55" fmla="*/ 4124862 w 9656525"/>
              <a:gd name="connsiteY55" fmla="*/ 2279722 h 2761837"/>
              <a:gd name="connsiteX56" fmla="*/ 4015530 w 9656525"/>
              <a:gd name="connsiteY56" fmla="*/ 2264796 h 2761837"/>
              <a:gd name="connsiteX57" fmla="*/ 3907194 w 9656525"/>
              <a:gd name="connsiteY57" fmla="*/ 2162129 h 2761837"/>
              <a:gd name="connsiteX58" fmla="*/ 3998734 w 9656525"/>
              <a:gd name="connsiteY58" fmla="*/ 2260390 h 2761837"/>
              <a:gd name="connsiteX59" fmla="*/ 4066168 w 9656525"/>
              <a:gd name="connsiteY59" fmla="*/ 2256077 h 2761837"/>
              <a:gd name="connsiteX60" fmla="*/ 4091706 w 9656525"/>
              <a:gd name="connsiteY60" fmla="*/ 2232524 h 2761837"/>
              <a:gd name="connsiteX61" fmla="*/ 4184054 w 9656525"/>
              <a:gd name="connsiteY61" fmla="*/ 2259495 h 2761837"/>
              <a:gd name="connsiteX62" fmla="*/ 4142219 w 9656525"/>
              <a:gd name="connsiteY62" fmla="*/ 2234772 h 2761837"/>
              <a:gd name="connsiteX63" fmla="*/ 4182630 w 9656525"/>
              <a:gd name="connsiteY63" fmla="*/ 2199308 h 2761837"/>
              <a:gd name="connsiteX64" fmla="*/ 4168003 w 9656525"/>
              <a:gd name="connsiteY64" fmla="*/ 2189284 h 2761837"/>
              <a:gd name="connsiteX65" fmla="*/ 3907194 w 9656525"/>
              <a:gd name="connsiteY65" fmla="*/ 2162129 h 2761837"/>
              <a:gd name="connsiteX66" fmla="*/ 3679790 w 9656525"/>
              <a:gd name="connsiteY66" fmla="*/ 2160237 h 2761837"/>
              <a:gd name="connsiteX67" fmla="*/ 3654379 w 9656525"/>
              <a:gd name="connsiteY67" fmla="*/ 2172822 h 2761837"/>
              <a:gd name="connsiteX68" fmla="*/ 3704581 w 9656525"/>
              <a:gd name="connsiteY68" fmla="*/ 2202489 h 2761837"/>
              <a:gd name="connsiteX69" fmla="*/ 3721627 w 9656525"/>
              <a:gd name="connsiteY69" fmla="*/ 2184959 h 2761837"/>
              <a:gd name="connsiteX70" fmla="*/ 2238480 w 9656525"/>
              <a:gd name="connsiteY70" fmla="*/ 2008936 h 2761837"/>
              <a:gd name="connsiteX71" fmla="*/ 2247444 w 9656525"/>
              <a:gd name="connsiteY71" fmla="*/ 2010748 h 2761837"/>
              <a:gd name="connsiteX72" fmla="*/ 2257919 w 9656525"/>
              <a:gd name="connsiteY72" fmla="*/ 2015558 h 2761837"/>
              <a:gd name="connsiteX73" fmla="*/ 2239032 w 9656525"/>
              <a:gd name="connsiteY73" fmla="*/ 2009918 h 2761837"/>
              <a:gd name="connsiteX74" fmla="*/ 6372006 w 9656525"/>
              <a:gd name="connsiteY74" fmla="*/ 1885273 h 2761837"/>
              <a:gd name="connsiteX75" fmla="*/ 6327706 w 9656525"/>
              <a:gd name="connsiteY75" fmla="*/ 1892216 h 2761837"/>
              <a:gd name="connsiteX76" fmla="*/ 6411750 w 9656525"/>
              <a:gd name="connsiteY76" fmla="*/ 1908760 h 2761837"/>
              <a:gd name="connsiteX77" fmla="*/ 6454083 w 9656525"/>
              <a:gd name="connsiteY77" fmla="*/ 1889612 h 2761837"/>
              <a:gd name="connsiteX78" fmla="*/ 6372006 w 9656525"/>
              <a:gd name="connsiteY78" fmla="*/ 1885273 h 2761837"/>
              <a:gd name="connsiteX79" fmla="*/ 6783260 w 9656525"/>
              <a:gd name="connsiteY79" fmla="*/ 1830196 h 2761837"/>
              <a:gd name="connsiteX80" fmla="*/ 6529884 w 9656525"/>
              <a:gd name="connsiteY80" fmla="*/ 1890242 h 2761837"/>
              <a:gd name="connsiteX81" fmla="*/ 6664442 w 9656525"/>
              <a:gd name="connsiteY81" fmla="*/ 1909034 h 2761837"/>
              <a:gd name="connsiteX82" fmla="*/ 6766091 w 9656525"/>
              <a:gd name="connsiteY82" fmla="*/ 1858694 h 2761837"/>
              <a:gd name="connsiteX83" fmla="*/ 6825033 w 9656525"/>
              <a:gd name="connsiteY83" fmla="*/ 1860403 h 2761837"/>
              <a:gd name="connsiteX84" fmla="*/ 7137166 w 9656525"/>
              <a:gd name="connsiteY84" fmla="*/ 1818517 h 2761837"/>
              <a:gd name="connsiteX85" fmla="*/ 7136979 w 9656525"/>
              <a:gd name="connsiteY85" fmla="*/ 1834968 h 2761837"/>
              <a:gd name="connsiteX86" fmla="*/ 7086403 w 9656525"/>
              <a:gd name="connsiteY86" fmla="*/ 1838204 h 2761837"/>
              <a:gd name="connsiteX87" fmla="*/ 7086591 w 9656525"/>
              <a:gd name="connsiteY87" fmla="*/ 1821752 h 2761837"/>
              <a:gd name="connsiteX88" fmla="*/ 5007670 w 9656525"/>
              <a:gd name="connsiteY88" fmla="*/ 1680745 h 2761837"/>
              <a:gd name="connsiteX89" fmla="*/ 6126835 w 9656525"/>
              <a:gd name="connsiteY89" fmla="*/ 1779029 h 2761837"/>
              <a:gd name="connsiteX90" fmla="*/ 6202200 w 9656525"/>
              <a:gd name="connsiteY90" fmla="*/ 1818047 h 2761837"/>
              <a:gd name="connsiteX91" fmla="*/ 6522326 w 9656525"/>
              <a:gd name="connsiteY91" fmla="*/ 1814009 h 2761837"/>
              <a:gd name="connsiteX92" fmla="*/ 6758346 w 9656525"/>
              <a:gd name="connsiteY92" fmla="*/ 1798911 h 2761837"/>
              <a:gd name="connsiteX93" fmla="*/ 6977072 w 9656525"/>
              <a:gd name="connsiteY93" fmla="*/ 1823278 h 2761837"/>
              <a:gd name="connsiteX94" fmla="*/ 6841830 w 9656525"/>
              <a:gd name="connsiteY94" fmla="*/ 1864808 h 2761837"/>
              <a:gd name="connsiteX95" fmla="*/ 6883727 w 9656525"/>
              <a:gd name="connsiteY95" fmla="*/ 1884047 h 2761837"/>
              <a:gd name="connsiteX96" fmla="*/ 7381054 w 9656525"/>
              <a:gd name="connsiteY96" fmla="*/ 1852234 h 2761837"/>
              <a:gd name="connsiteX97" fmla="*/ 7289204 w 9656525"/>
              <a:gd name="connsiteY97" fmla="*/ 1781392 h 2761837"/>
              <a:gd name="connsiteX98" fmla="*/ 7331662 w 9656525"/>
              <a:gd name="connsiteY98" fmla="*/ 1751277 h 2761837"/>
              <a:gd name="connsiteX99" fmla="*/ 7230480 w 9656525"/>
              <a:gd name="connsiteY99" fmla="*/ 1760489 h 2761837"/>
              <a:gd name="connsiteX100" fmla="*/ 7217376 w 9656525"/>
              <a:gd name="connsiteY100" fmla="*/ 1762923 h 2761837"/>
              <a:gd name="connsiteX101" fmla="*/ 7243591 w 9656525"/>
              <a:gd name="connsiteY101" fmla="*/ 1764788 h 2761837"/>
              <a:gd name="connsiteX102" fmla="*/ 7272470 w 9656525"/>
              <a:gd name="connsiteY102" fmla="*/ 1771502 h 2761837"/>
              <a:gd name="connsiteX103" fmla="*/ 7255300 w 9656525"/>
              <a:gd name="connsiteY103" fmla="*/ 1800001 h 2761837"/>
              <a:gd name="connsiteX104" fmla="*/ 7044569 w 9656525"/>
              <a:gd name="connsiteY104" fmla="*/ 1813480 h 2761837"/>
              <a:gd name="connsiteX105" fmla="*/ 7002920 w 9656525"/>
              <a:gd name="connsiteY105" fmla="*/ 1772306 h 2761837"/>
              <a:gd name="connsiteX106" fmla="*/ 6354674 w 9656525"/>
              <a:gd name="connsiteY106" fmla="*/ 1742536 h 2761837"/>
              <a:gd name="connsiteX107" fmla="*/ 6261891 w 9656525"/>
              <a:gd name="connsiteY107" fmla="*/ 1753951 h 2761837"/>
              <a:gd name="connsiteX108" fmla="*/ 5647299 w 9656525"/>
              <a:gd name="connsiteY108" fmla="*/ 1727507 h 2761837"/>
              <a:gd name="connsiteX109" fmla="*/ 5369631 w 9656525"/>
              <a:gd name="connsiteY109" fmla="*/ 1701430 h 2761837"/>
              <a:gd name="connsiteX110" fmla="*/ 5007670 w 9656525"/>
              <a:gd name="connsiteY110" fmla="*/ 1680745 h 2761837"/>
              <a:gd name="connsiteX111" fmla="*/ 2413817 w 9656525"/>
              <a:gd name="connsiteY111" fmla="*/ 1638437 h 2761837"/>
              <a:gd name="connsiteX112" fmla="*/ 2362929 w 9656525"/>
              <a:gd name="connsiteY112" fmla="*/ 1669092 h 2761837"/>
              <a:gd name="connsiteX113" fmla="*/ 2387471 w 9656525"/>
              <a:gd name="connsiteY113" fmla="*/ 1733279 h 2761837"/>
              <a:gd name="connsiteX114" fmla="*/ 2455154 w 9656525"/>
              <a:gd name="connsiteY114" fmla="*/ 1707030 h 2761837"/>
              <a:gd name="connsiteX115" fmla="*/ 2455776 w 9656525"/>
              <a:gd name="connsiteY115" fmla="*/ 1652192 h 2761837"/>
              <a:gd name="connsiteX116" fmla="*/ 2413817 w 9656525"/>
              <a:gd name="connsiteY116" fmla="*/ 1638437 h 2761837"/>
              <a:gd name="connsiteX117" fmla="*/ 2331890 w 9656525"/>
              <a:gd name="connsiteY117" fmla="*/ 1435444 h 2761837"/>
              <a:gd name="connsiteX118" fmla="*/ 2330982 w 9656525"/>
              <a:gd name="connsiteY118" fmla="*/ 1435502 h 2761837"/>
              <a:gd name="connsiteX119" fmla="*/ 2288633 w 9656525"/>
              <a:gd name="connsiteY119" fmla="*/ 1443831 h 2761837"/>
              <a:gd name="connsiteX120" fmla="*/ 2273405 w 9656525"/>
              <a:gd name="connsiteY120" fmla="*/ 1439185 h 2761837"/>
              <a:gd name="connsiteX121" fmla="*/ 2239167 w 9656525"/>
              <a:gd name="connsiteY121" fmla="*/ 1441376 h 2761837"/>
              <a:gd name="connsiteX122" fmla="*/ 2238919 w 9656525"/>
              <a:gd name="connsiteY122" fmla="*/ 1463311 h 2761837"/>
              <a:gd name="connsiteX123" fmla="*/ 2331640 w 9656525"/>
              <a:gd name="connsiteY123" fmla="*/ 1457379 h 2761837"/>
              <a:gd name="connsiteX124" fmla="*/ 7400437 w 9656525"/>
              <a:gd name="connsiteY124" fmla="*/ 1308640 h 2761837"/>
              <a:gd name="connsiteX125" fmla="*/ 7410949 w 9656525"/>
              <a:gd name="connsiteY125" fmla="*/ 1323841 h 2761837"/>
              <a:gd name="connsiteX126" fmla="*/ 7362661 w 9656525"/>
              <a:gd name="connsiteY126" fmla="*/ 1346290 h 2761837"/>
              <a:gd name="connsiteX127" fmla="*/ 7360547 w 9656525"/>
              <a:gd name="connsiteY127" fmla="*/ 1330053 h 2761837"/>
              <a:gd name="connsiteX128" fmla="*/ 7497617 w 9656525"/>
              <a:gd name="connsiteY128" fmla="*/ 1137193 h 2761837"/>
              <a:gd name="connsiteX129" fmla="*/ 7405216 w 9656525"/>
              <a:gd name="connsiteY129" fmla="*/ 1148582 h 2761837"/>
              <a:gd name="connsiteX130" fmla="*/ 7408033 w 9656525"/>
              <a:gd name="connsiteY130" fmla="*/ 1170231 h 2761837"/>
              <a:gd name="connsiteX131" fmla="*/ 7500434 w 9656525"/>
              <a:gd name="connsiteY131" fmla="*/ 1158842 h 2761837"/>
              <a:gd name="connsiteX132" fmla="*/ 2571168 w 9656525"/>
              <a:gd name="connsiteY132" fmla="*/ 1057075 h 2761837"/>
              <a:gd name="connsiteX133" fmla="*/ 2573281 w 9656525"/>
              <a:gd name="connsiteY133" fmla="*/ 1073311 h 2761837"/>
              <a:gd name="connsiteX134" fmla="*/ 2522879 w 9656525"/>
              <a:gd name="connsiteY134" fmla="*/ 1079523 h 2761837"/>
              <a:gd name="connsiteX135" fmla="*/ 2520769 w 9656525"/>
              <a:gd name="connsiteY135" fmla="*/ 1063287 h 2761837"/>
              <a:gd name="connsiteX136" fmla="*/ 2768545 w 9656525"/>
              <a:gd name="connsiteY136" fmla="*/ 999753 h 2761837"/>
              <a:gd name="connsiteX137" fmla="*/ 2272941 w 9656525"/>
              <a:gd name="connsiteY137" fmla="*/ 1060840 h 2761837"/>
              <a:gd name="connsiteX138" fmla="*/ 2375201 w 9656525"/>
              <a:gd name="connsiteY138" fmla="*/ 1125220 h 2761837"/>
              <a:gd name="connsiteX139" fmla="*/ 2336721 w 9656525"/>
              <a:gd name="connsiteY139" fmla="*/ 1157458 h 2761837"/>
              <a:gd name="connsiteX140" fmla="*/ 2437169 w 9656525"/>
              <a:gd name="connsiteY140" fmla="*/ 1142328 h 2761837"/>
              <a:gd name="connsiteX141" fmla="*/ 2450002 w 9656525"/>
              <a:gd name="connsiteY141" fmla="*/ 1139145 h 2761837"/>
              <a:gd name="connsiteX142" fmla="*/ 2423386 w 9656525"/>
              <a:gd name="connsiteY142" fmla="*/ 1138872 h 2761837"/>
              <a:gd name="connsiteX143" fmla="*/ 2393408 w 9656525"/>
              <a:gd name="connsiteY143" fmla="*/ 1133974 h 2761837"/>
              <a:gd name="connsiteX144" fmla="*/ 2406689 w 9656525"/>
              <a:gd name="connsiteY144" fmla="*/ 1104843 h 2761837"/>
              <a:gd name="connsiteX145" fmla="*/ 2616691 w 9656525"/>
              <a:gd name="connsiteY145" fmla="*/ 1078958 h 2761837"/>
              <a:gd name="connsiteX146" fmla="*/ 2664323 w 9656525"/>
              <a:gd name="connsiteY146" fmla="*/ 1117078 h 2761837"/>
              <a:gd name="connsiteX147" fmla="*/ 3320281 w 9656525"/>
              <a:gd name="connsiteY147" fmla="*/ 1107709 h 2761837"/>
              <a:gd name="connsiteX148" fmla="*/ 3411977 w 9656525"/>
              <a:gd name="connsiteY148" fmla="*/ 1090907 h 2761837"/>
              <a:gd name="connsiteX149" fmla="*/ 4033630 w 9656525"/>
              <a:gd name="connsiteY149" fmla="*/ 1080268 h 2761837"/>
              <a:gd name="connsiteX150" fmla="*/ 4316464 w 9656525"/>
              <a:gd name="connsiteY150" fmla="*/ 1089396 h 2761837"/>
              <a:gd name="connsiteX151" fmla="*/ 4683299 w 9656525"/>
              <a:gd name="connsiteY151" fmla="*/ 1088171 h 2761837"/>
              <a:gd name="connsiteX152" fmla="*/ 3544267 w 9656525"/>
              <a:gd name="connsiteY152" fmla="*/ 1058104 h 2761837"/>
              <a:gd name="connsiteX153" fmla="*/ 3463031 w 9656525"/>
              <a:gd name="connsiteY153" fmla="*/ 1024125 h 2761837"/>
              <a:gd name="connsiteX154" fmla="*/ 3141718 w 9656525"/>
              <a:gd name="connsiteY154" fmla="*/ 1047235 h 2761837"/>
              <a:gd name="connsiteX155" fmla="*/ 2906516 w 9656525"/>
              <a:gd name="connsiteY155" fmla="*/ 1076227 h 2761837"/>
              <a:gd name="connsiteX156" fmla="*/ 2683187 w 9656525"/>
              <a:gd name="connsiteY156" fmla="*/ 1065262 h 2761837"/>
              <a:gd name="connsiteX157" fmla="*/ 2813361 w 9656525"/>
              <a:gd name="connsiteY157" fmla="*/ 1016224 h 2761837"/>
              <a:gd name="connsiteX158" fmla="*/ 2768545 w 9656525"/>
              <a:gd name="connsiteY158" fmla="*/ 999753 h 2761837"/>
              <a:gd name="connsiteX159" fmla="*/ 2985537 w 9656525"/>
              <a:gd name="connsiteY159" fmla="*/ 962008 h 2761837"/>
              <a:gd name="connsiteX160" fmla="*/ 2890371 w 9656525"/>
              <a:gd name="connsiteY160" fmla="*/ 1017729 h 2761837"/>
              <a:gd name="connsiteX161" fmla="*/ 2830866 w 9656525"/>
              <a:gd name="connsiteY161" fmla="*/ 1019565 h 2761837"/>
              <a:gd name="connsiteX162" fmla="*/ 2877092 w 9656525"/>
              <a:gd name="connsiteY162" fmla="*/ 1046861 h 2761837"/>
              <a:gd name="connsiteX163" fmla="*/ 3123458 w 9656525"/>
              <a:gd name="connsiteY163" fmla="*/ 972502 h 2761837"/>
              <a:gd name="connsiteX164" fmla="*/ 2985537 w 9656525"/>
              <a:gd name="connsiteY164" fmla="*/ 962008 h 2761837"/>
              <a:gd name="connsiteX165" fmla="*/ 3277451 w 9656525"/>
              <a:gd name="connsiteY165" fmla="*/ 942522 h 2761837"/>
              <a:gd name="connsiteX166" fmla="*/ 3239651 w 9656525"/>
              <a:gd name="connsiteY166" fmla="*/ 947181 h 2761837"/>
              <a:gd name="connsiteX167" fmla="*/ 3199764 w 9656525"/>
              <a:gd name="connsiteY167" fmla="*/ 968594 h 2761837"/>
              <a:gd name="connsiteX168" fmla="*/ 3326468 w 9656525"/>
              <a:gd name="connsiteY168" fmla="*/ 958475 h 2761837"/>
              <a:gd name="connsiteX169" fmla="*/ 3277451 w 9656525"/>
              <a:gd name="connsiteY169" fmla="*/ 942522 h 2761837"/>
              <a:gd name="connsiteX170" fmla="*/ 7310504 w 9656525"/>
              <a:gd name="connsiteY170" fmla="*/ 879813 h 2761837"/>
              <a:gd name="connsiteX171" fmla="*/ 7246119 w 9656525"/>
              <a:gd name="connsiteY171" fmla="*/ 909745 h 2761837"/>
              <a:gd name="connsiteX172" fmla="*/ 7253161 w 9656525"/>
              <a:gd name="connsiteY172" fmla="*/ 963865 h 2761837"/>
              <a:gd name="connsiteX173" fmla="*/ 7297275 w 9656525"/>
              <a:gd name="connsiteY173" fmla="*/ 974924 h 2761837"/>
              <a:gd name="connsiteX174" fmla="*/ 7344153 w 9656525"/>
              <a:gd name="connsiteY174" fmla="*/ 941651 h 2761837"/>
              <a:gd name="connsiteX175" fmla="*/ 7310504 w 9656525"/>
              <a:gd name="connsiteY175" fmla="*/ 879813 h 2761837"/>
              <a:gd name="connsiteX176" fmla="*/ 7401296 w 9656525"/>
              <a:gd name="connsiteY176" fmla="*/ 593675 h 2761837"/>
              <a:gd name="connsiteX177" fmla="*/ 7421076 w 9656525"/>
              <a:gd name="connsiteY177" fmla="*/ 598110 h 2761837"/>
              <a:gd name="connsiteX178" fmla="*/ 7421767 w 9656525"/>
              <a:gd name="connsiteY178" fmla="*/ 599046 h 2761837"/>
              <a:gd name="connsiteX179" fmla="*/ 7412500 w 9656525"/>
              <a:gd name="connsiteY179" fmla="*/ 597792 h 2761837"/>
              <a:gd name="connsiteX180" fmla="*/ 7401296 w 9656525"/>
              <a:gd name="connsiteY180" fmla="*/ 593675 h 2761837"/>
              <a:gd name="connsiteX181" fmla="*/ 5920576 w 9656525"/>
              <a:gd name="connsiteY181" fmla="*/ 495748 h 2761837"/>
              <a:gd name="connsiteX182" fmla="*/ 5905887 w 9656525"/>
              <a:gd name="connsiteY182" fmla="*/ 514054 h 2761837"/>
              <a:gd name="connsiteX183" fmla="*/ 5951409 w 9656525"/>
              <a:gd name="connsiteY183" fmla="*/ 535939 h 2761837"/>
              <a:gd name="connsiteX184" fmla="*/ 5975200 w 9656525"/>
              <a:gd name="connsiteY184" fmla="*/ 522008 h 2761837"/>
              <a:gd name="connsiteX185" fmla="*/ 2699538 w 9656525"/>
              <a:gd name="connsiteY185" fmla="*/ 469364 h 2761837"/>
              <a:gd name="connsiteX186" fmla="*/ 2702354 w 9656525"/>
              <a:gd name="connsiteY186" fmla="*/ 491013 h 2761837"/>
              <a:gd name="connsiteX187" fmla="*/ 2651953 w 9656525"/>
              <a:gd name="connsiteY187" fmla="*/ 497226 h 2761837"/>
              <a:gd name="connsiteX188" fmla="*/ 2649136 w 9656525"/>
              <a:gd name="connsiteY188" fmla="*/ 475577 h 2761837"/>
              <a:gd name="connsiteX189" fmla="*/ 5616716 w 9656525"/>
              <a:gd name="connsiteY189" fmla="*/ 456217 h 2761837"/>
              <a:gd name="connsiteX190" fmla="*/ 5549516 w 9656525"/>
              <a:gd name="connsiteY190" fmla="*/ 464501 h 2761837"/>
              <a:gd name="connsiteX191" fmla="*/ 5527133 w 9656525"/>
              <a:gd name="connsiteY191" fmla="*/ 489255 h 2761837"/>
              <a:gd name="connsiteX192" fmla="*/ 5430507 w 9656525"/>
              <a:gd name="connsiteY192" fmla="*/ 468172 h 2761837"/>
              <a:gd name="connsiteX193" fmla="*/ 5476028 w 9656525"/>
              <a:gd name="connsiteY193" fmla="*/ 490056 h 2761837"/>
              <a:gd name="connsiteX194" fmla="*/ 5456463 w 9656525"/>
              <a:gd name="connsiteY194" fmla="*/ 536460 h 2761837"/>
              <a:gd name="connsiteX195" fmla="*/ 5722495 w 9656525"/>
              <a:gd name="connsiteY195" fmla="*/ 547657 h 2761837"/>
              <a:gd name="connsiteX196" fmla="*/ 5616716 w 9656525"/>
              <a:gd name="connsiteY196" fmla="*/ 456217 h 2761837"/>
              <a:gd name="connsiteX197" fmla="*/ 2953650 w 9656525"/>
              <a:gd name="connsiteY197" fmla="*/ 454539 h 2761837"/>
              <a:gd name="connsiteX198" fmla="*/ 2971822 w 9656525"/>
              <a:gd name="connsiteY198" fmla="*/ 456155 h 2761837"/>
              <a:gd name="connsiteX199" fmla="*/ 2969885 w 9656525"/>
              <a:gd name="connsiteY199" fmla="*/ 456318 h 2761837"/>
              <a:gd name="connsiteX200" fmla="*/ 2950886 w 9656525"/>
              <a:gd name="connsiteY200" fmla="*/ 456853 h 2761837"/>
              <a:gd name="connsiteX201" fmla="*/ 3013155 w 9656525"/>
              <a:gd name="connsiteY201" fmla="*/ 452703 h 2761837"/>
              <a:gd name="connsiteX202" fmla="*/ 2973079 w 9656525"/>
              <a:gd name="connsiteY202" fmla="*/ 456268 h 2761837"/>
              <a:gd name="connsiteX203" fmla="*/ 2971822 w 9656525"/>
              <a:gd name="connsiteY203" fmla="*/ 456155 h 2761837"/>
              <a:gd name="connsiteX204" fmla="*/ 4794115 w 9656525"/>
              <a:gd name="connsiteY204" fmla="*/ 431138 h 2761837"/>
              <a:gd name="connsiteX205" fmla="*/ 4898437 w 9656525"/>
              <a:gd name="connsiteY205" fmla="*/ 445774 h 2761837"/>
              <a:gd name="connsiteX206" fmla="*/ 4900549 w 9656525"/>
              <a:gd name="connsiteY206" fmla="*/ 462011 h 2761837"/>
              <a:gd name="connsiteX207" fmla="*/ 4787828 w 9656525"/>
              <a:gd name="connsiteY207" fmla="*/ 448410 h 2761837"/>
              <a:gd name="connsiteX208" fmla="*/ 3785304 w 9656525"/>
              <a:gd name="connsiteY208" fmla="*/ 418014 h 2761837"/>
              <a:gd name="connsiteX209" fmla="*/ 3686618 w 9656525"/>
              <a:gd name="connsiteY209" fmla="*/ 446675 h 2761837"/>
              <a:gd name="connsiteX210" fmla="*/ 3056564 w 9656525"/>
              <a:gd name="connsiteY210" fmla="*/ 458350 h 2761837"/>
              <a:gd name="connsiteX211" fmla="*/ 3155252 w 9656525"/>
              <a:gd name="connsiteY211" fmla="*/ 429689 h 2761837"/>
              <a:gd name="connsiteX212" fmla="*/ 3785304 w 9656525"/>
              <a:gd name="connsiteY212" fmla="*/ 418014 h 2761837"/>
              <a:gd name="connsiteX213" fmla="*/ 5573962 w 9656525"/>
              <a:gd name="connsiteY213" fmla="*/ 390001 h 2761837"/>
              <a:gd name="connsiteX214" fmla="*/ 5481562 w 9656525"/>
              <a:gd name="connsiteY214" fmla="*/ 401391 h 2761837"/>
              <a:gd name="connsiteX215" fmla="*/ 5487194 w 9656525"/>
              <a:gd name="connsiteY215" fmla="*/ 444687 h 2761837"/>
              <a:gd name="connsiteX216" fmla="*/ 5599211 w 9656525"/>
              <a:gd name="connsiteY216" fmla="*/ 452877 h 2761837"/>
              <a:gd name="connsiteX217" fmla="*/ 5585883 w 9656525"/>
              <a:gd name="connsiteY217" fmla="*/ 416027 h 2761837"/>
              <a:gd name="connsiteX218" fmla="*/ 5573962 w 9656525"/>
              <a:gd name="connsiteY218" fmla="*/ 390001 h 2761837"/>
              <a:gd name="connsiteX219" fmla="*/ 5362501 w 9656525"/>
              <a:gd name="connsiteY219" fmla="*/ 339082 h 2761837"/>
              <a:gd name="connsiteX220" fmla="*/ 5360745 w 9656525"/>
              <a:gd name="connsiteY220" fmla="*/ 341783 h 2761837"/>
              <a:gd name="connsiteX221" fmla="*/ 5356860 w 9656525"/>
              <a:gd name="connsiteY221" fmla="*/ 340808 h 2761837"/>
              <a:gd name="connsiteX222" fmla="*/ 5362501 w 9656525"/>
              <a:gd name="connsiteY222" fmla="*/ 339082 h 2761837"/>
              <a:gd name="connsiteX223" fmla="*/ 2338890 w 9656525"/>
              <a:gd name="connsiteY223" fmla="*/ 321357 h 2761837"/>
              <a:gd name="connsiteX224" fmla="*/ 2371836 w 9656525"/>
              <a:gd name="connsiteY224" fmla="*/ 377784 h 2761837"/>
              <a:gd name="connsiteX225" fmla="*/ 2297641 w 9656525"/>
              <a:gd name="connsiteY225" fmla="*/ 397928 h 2761837"/>
              <a:gd name="connsiteX226" fmla="*/ 2292714 w 9656525"/>
              <a:gd name="connsiteY226" fmla="*/ 360042 h 2761837"/>
              <a:gd name="connsiteX227" fmla="*/ 6432175 w 9656525"/>
              <a:gd name="connsiteY227" fmla="*/ 295215 h 2761837"/>
              <a:gd name="connsiteX228" fmla="*/ 6437808 w 9656525"/>
              <a:gd name="connsiteY228" fmla="*/ 338510 h 2761837"/>
              <a:gd name="connsiteX229" fmla="*/ 6404209 w 9656525"/>
              <a:gd name="connsiteY229" fmla="*/ 342653 h 2761837"/>
              <a:gd name="connsiteX230" fmla="*/ 6398575 w 9656525"/>
              <a:gd name="connsiteY230" fmla="*/ 299357 h 2761837"/>
              <a:gd name="connsiteX231" fmla="*/ 2013955 w 9656525"/>
              <a:gd name="connsiteY231" fmla="*/ 185444 h 2761837"/>
              <a:gd name="connsiteX232" fmla="*/ 2018180 w 9656525"/>
              <a:gd name="connsiteY232" fmla="*/ 217918 h 2761837"/>
              <a:gd name="connsiteX233" fmla="*/ 1984579 w 9656525"/>
              <a:gd name="connsiteY233" fmla="*/ 222059 h 2761837"/>
              <a:gd name="connsiteX234" fmla="*/ 1980354 w 9656525"/>
              <a:gd name="connsiteY234" fmla="*/ 189586 h 2761837"/>
              <a:gd name="connsiteX235" fmla="*/ 1800433 w 9656525"/>
              <a:gd name="connsiteY235" fmla="*/ 184270 h 2761837"/>
              <a:gd name="connsiteX236" fmla="*/ 1902692 w 9656525"/>
              <a:gd name="connsiteY236" fmla="*/ 248650 h 2761837"/>
              <a:gd name="connsiteX237" fmla="*/ 1873643 w 9656525"/>
              <a:gd name="connsiteY237" fmla="*/ 254979 h 2761837"/>
              <a:gd name="connsiteX238" fmla="*/ 1847412 w 9656525"/>
              <a:gd name="connsiteY238" fmla="*/ 282958 h 2761837"/>
              <a:gd name="connsiteX239" fmla="*/ 1899271 w 9656525"/>
              <a:gd name="connsiteY239" fmla="*/ 353550 h 2761837"/>
              <a:gd name="connsiteX240" fmla="*/ 2036538 w 9656525"/>
              <a:gd name="connsiteY240" fmla="*/ 424613 h 2761837"/>
              <a:gd name="connsiteX241" fmla="*/ 2015562 w 9656525"/>
              <a:gd name="connsiteY241" fmla="*/ 460192 h 2761837"/>
              <a:gd name="connsiteX242" fmla="*/ 1867782 w 9656525"/>
              <a:gd name="connsiteY242" fmla="*/ 373927 h 2761837"/>
              <a:gd name="connsiteX243" fmla="*/ 1676595 w 9656525"/>
              <a:gd name="connsiteY243" fmla="*/ 282017 h 2761837"/>
              <a:gd name="connsiteX244" fmla="*/ 1670961 w 9656525"/>
              <a:gd name="connsiteY244" fmla="*/ 238721 h 2761837"/>
              <a:gd name="connsiteX245" fmla="*/ 1800433 w 9656525"/>
              <a:gd name="connsiteY245" fmla="*/ 184270 h 2761837"/>
              <a:gd name="connsiteX246" fmla="*/ 5844627 w 9656525"/>
              <a:gd name="connsiteY246" fmla="*/ 43200 h 2761837"/>
              <a:gd name="connsiteX247" fmla="*/ 5829141 w 9656525"/>
              <a:gd name="connsiteY247" fmla="*/ 48560 h 2761837"/>
              <a:gd name="connsiteX248" fmla="*/ 5831286 w 9656525"/>
              <a:gd name="connsiteY248" fmla="*/ 47252 h 2761837"/>
              <a:gd name="connsiteX249" fmla="*/ 5844627 w 9656525"/>
              <a:gd name="connsiteY249" fmla="*/ 43200 h 2761837"/>
              <a:gd name="connsiteX250" fmla="*/ 5659775 w 9656525"/>
              <a:gd name="connsiteY250" fmla="*/ 0 h 2761837"/>
              <a:gd name="connsiteX251" fmla="*/ 5827652 w 9656525"/>
              <a:gd name="connsiteY251" fmla="*/ 49074 h 2761837"/>
              <a:gd name="connsiteX252" fmla="*/ 5829141 w 9656525"/>
              <a:gd name="connsiteY252" fmla="*/ 48560 h 2761837"/>
              <a:gd name="connsiteX253" fmla="*/ 5816459 w 9656525"/>
              <a:gd name="connsiteY253" fmla="*/ 56296 h 2761837"/>
              <a:gd name="connsiteX254" fmla="*/ 5782355 w 9656525"/>
              <a:gd name="connsiteY254" fmla="*/ 89369 h 2761837"/>
              <a:gd name="connsiteX255" fmla="*/ 5923848 w 9656525"/>
              <a:gd name="connsiteY255" fmla="*/ 192904 h 2761837"/>
              <a:gd name="connsiteX256" fmla="*/ 5908556 w 9656525"/>
              <a:gd name="connsiteY256" fmla="*/ 337761 h 2761837"/>
              <a:gd name="connsiteX257" fmla="*/ 6031788 w 9656525"/>
              <a:gd name="connsiteY257" fmla="*/ 366563 h 2761837"/>
              <a:gd name="connsiteX258" fmla="*/ 6125548 w 9656525"/>
              <a:gd name="connsiteY258" fmla="*/ 300017 h 2761837"/>
              <a:gd name="connsiteX259" fmla="*/ 5988281 w 9656525"/>
              <a:gd name="connsiteY259" fmla="*/ 228954 h 2761837"/>
              <a:gd name="connsiteX260" fmla="*/ 6025352 w 9656525"/>
              <a:gd name="connsiteY260" fmla="*/ 185892 h 2761837"/>
              <a:gd name="connsiteX261" fmla="*/ 6208795 w 9656525"/>
              <a:gd name="connsiteY261" fmla="*/ 218270 h 2761837"/>
              <a:gd name="connsiteX262" fmla="*/ 6236107 w 9656525"/>
              <a:gd name="connsiteY262" fmla="*/ 231399 h 2761837"/>
              <a:gd name="connsiteX263" fmla="*/ 6284396 w 9656525"/>
              <a:gd name="connsiteY263" fmla="*/ 208951 h 2761837"/>
              <a:gd name="connsiteX264" fmla="*/ 6215132 w 9656525"/>
              <a:gd name="connsiteY264" fmla="*/ 266979 h 2761837"/>
              <a:gd name="connsiteX265" fmla="*/ 6271214 w 9656525"/>
              <a:gd name="connsiteY265" fmla="*/ 370044 h 2761837"/>
              <a:gd name="connsiteX266" fmla="*/ 6274737 w 9656525"/>
              <a:gd name="connsiteY266" fmla="*/ 397104 h 2761837"/>
              <a:gd name="connsiteX267" fmla="*/ 6362259 w 9656525"/>
              <a:gd name="connsiteY267" fmla="*/ 413810 h 2761837"/>
              <a:gd name="connsiteX268" fmla="*/ 6428752 w 9656525"/>
              <a:gd name="connsiteY268" fmla="*/ 400114 h 2761837"/>
              <a:gd name="connsiteX269" fmla="*/ 6490019 w 9656525"/>
              <a:gd name="connsiteY269" fmla="*/ 411810 h 2761837"/>
              <a:gd name="connsiteX270" fmla="*/ 6576484 w 9656525"/>
              <a:gd name="connsiteY270" fmla="*/ 420398 h 2761837"/>
              <a:gd name="connsiteX271" fmla="*/ 6633876 w 9656525"/>
              <a:gd name="connsiteY271" fmla="*/ 402327 h 2761837"/>
              <a:gd name="connsiteX272" fmla="*/ 6602365 w 9656525"/>
              <a:gd name="connsiteY272" fmla="*/ 389713 h 2761837"/>
              <a:gd name="connsiteX273" fmla="*/ 6554755 w 9656525"/>
              <a:gd name="connsiteY273" fmla="*/ 384584 h 2761837"/>
              <a:gd name="connsiteX274" fmla="*/ 6602340 w 9656525"/>
              <a:gd name="connsiteY274" fmla="*/ 356722 h 2761837"/>
              <a:gd name="connsiteX275" fmla="*/ 6744485 w 9656525"/>
              <a:gd name="connsiteY275" fmla="*/ 399689 h 2761837"/>
              <a:gd name="connsiteX276" fmla="*/ 6701780 w 9656525"/>
              <a:gd name="connsiteY276" fmla="*/ 399454 h 2761837"/>
              <a:gd name="connsiteX277" fmla="*/ 6651381 w 9656525"/>
              <a:gd name="connsiteY277" fmla="*/ 405667 h 2761837"/>
              <a:gd name="connsiteX278" fmla="*/ 6780248 w 9656525"/>
              <a:gd name="connsiteY278" fmla="*/ 477765 h 2761837"/>
              <a:gd name="connsiteX279" fmla="*/ 6783718 w 9656525"/>
              <a:gd name="connsiteY279" fmla="*/ 438845 h 2761837"/>
              <a:gd name="connsiteX280" fmla="*/ 6808920 w 9656525"/>
              <a:gd name="connsiteY280" fmla="*/ 435739 h 2761837"/>
              <a:gd name="connsiteX281" fmla="*/ 6885223 w 9656525"/>
              <a:gd name="connsiteY281" fmla="*/ 431832 h 2761837"/>
              <a:gd name="connsiteX282" fmla="*/ 6976870 w 9656525"/>
              <a:gd name="connsiteY282" fmla="*/ 349050 h 2761837"/>
              <a:gd name="connsiteX283" fmla="*/ 7044118 w 9656525"/>
              <a:gd name="connsiteY283" fmla="*/ 406748 h 2761837"/>
              <a:gd name="connsiteX284" fmla="*/ 6971335 w 9656525"/>
              <a:gd name="connsiteY284" fmla="*/ 437714 h 2761837"/>
              <a:gd name="connsiteX285" fmla="*/ 7076411 w 9656525"/>
              <a:gd name="connsiteY285" fmla="*/ 523742 h 2761837"/>
              <a:gd name="connsiteX286" fmla="*/ 7032349 w 9656525"/>
              <a:gd name="connsiteY286" fmla="*/ 578664 h 2761837"/>
              <a:gd name="connsiteX287" fmla="*/ 7149646 w 9656525"/>
              <a:gd name="connsiteY287" fmla="*/ 627443 h 2761837"/>
              <a:gd name="connsiteX288" fmla="*/ 7238274 w 9656525"/>
              <a:gd name="connsiteY288" fmla="*/ 718249 h 2761837"/>
              <a:gd name="connsiteX289" fmla="*/ 7231987 w 9656525"/>
              <a:gd name="connsiteY289" fmla="*/ 735520 h 2761837"/>
              <a:gd name="connsiteX290" fmla="*/ 7225699 w 9656525"/>
              <a:gd name="connsiteY290" fmla="*/ 752792 h 2761837"/>
              <a:gd name="connsiteX291" fmla="*/ 7316038 w 9656525"/>
              <a:gd name="connsiteY291" fmla="*/ 791147 h 2761837"/>
              <a:gd name="connsiteX292" fmla="*/ 7310454 w 9656525"/>
              <a:gd name="connsiteY292" fmla="*/ 813833 h 2761837"/>
              <a:gd name="connsiteX293" fmla="*/ 7306279 w 9656525"/>
              <a:gd name="connsiteY293" fmla="*/ 847340 h 2761837"/>
              <a:gd name="connsiteX294" fmla="*/ 7377051 w 9656525"/>
              <a:gd name="connsiteY294" fmla="*/ 932097 h 2761837"/>
              <a:gd name="connsiteX295" fmla="*/ 7397322 w 9656525"/>
              <a:gd name="connsiteY295" fmla="*/ 891108 h 2761837"/>
              <a:gd name="connsiteX296" fmla="*/ 7481321 w 9656525"/>
              <a:gd name="connsiteY296" fmla="*/ 880753 h 2761837"/>
              <a:gd name="connsiteX297" fmla="*/ 7569498 w 9656525"/>
              <a:gd name="connsiteY297" fmla="*/ 836890 h 2761837"/>
              <a:gd name="connsiteX298" fmla="*/ 7533079 w 9656525"/>
              <a:gd name="connsiteY298" fmla="*/ 819384 h 2761837"/>
              <a:gd name="connsiteX299" fmla="*/ 7546360 w 9656525"/>
              <a:gd name="connsiteY299" fmla="*/ 790251 h 2761837"/>
              <a:gd name="connsiteX300" fmla="*/ 7510999 w 9656525"/>
              <a:gd name="connsiteY300" fmla="*/ 780863 h 2761837"/>
              <a:gd name="connsiteX301" fmla="*/ 7475638 w 9656525"/>
              <a:gd name="connsiteY301" fmla="*/ 771475 h 2761837"/>
              <a:gd name="connsiteX302" fmla="*/ 7387462 w 9656525"/>
              <a:gd name="connsiteY302" fmla="*/ 815337 h 2761837"/>
              <a:gd name="connsiteX303" fmla="*/ 7479814 w 9656525"/>
              <a:gd name="connsiteY303" fmla="*/ 737967 h 2761837"/>
              <a:gd name="connsiteX304" fmla="*/ 7352354 w 9656525"/>
              <a:gd name="connsiteY304" fmla="*/ 676693 h 2761837"/>
              <a:gd name="connsiteX305" fmla="*/ 7327907 w 9656525"/>
              <a:gd name="connsiteY305" fmla="*/ 751192 h 2761837"/>
              <a:gd name="connsiteX306" fmla="*/ 7273986 w 9656525"/>
              <a:gd name="connsiteY306" fmla="*/ 730344 h 2761837"/>
              <a:gd name="connsiteX307" fmla="*/ 7311057 w 9656525"/>
              <a:gd name="connsiteY307" fmla="*/ 687283 h 2761837"/>
              <a:gd name="connsiteX308" fmla="*/ 7299137 w 9656525"/>
              <a:gd name="connsiteY308" fmla="*/ 661257 h 2761837"/>
              <a:gd name="connsiteX309" fmla="*/ 7288622 w 9656525"/>
              <a:gd name="connsiteY309" fmla="*/ 646055 h 2761837"/>
              <a:gd name="connsiteX310" fmla="*/ 7334146 w 9656525"/>
              <a:gd name="connsiteY310" fmla="*/ 667939 h 2761837"/>
              <a:gd name="connsiteX311" fmla="*/ 7362817 w 9656525"/>
              <a:gd name="connsiteY311" fmla="*/ 625912 h 2761837"/>
              <a:gd name="connsiteX312" fmla="*/ 7393624 w 9656525"/>
              <a:gd name="connsiteY312" fmla="*/ 633114 h 2761837"/>
              <a:gd name="connsiteX313" fmla="*/ 7425137 w 9656525"/>
              <a:gd name="connsiteY313" fmla="*/ 645725 h 2761837"/>
              <a:gd name="connsiteX314" fmla="*/ 7430017 w 9656525"/>
              <a:gd name="connsiteY314" fmla="*/ 617629 h 2761837"/>
              <a:gd name="connsiteX315" fmla="*/ 7426902 w 9656525"/>
              <a:gd name="connsiteY315" fmla="*/ 605984 h 2761837"/>
              <a:gd name="connsiteX316" fmla="*/ 7421767 w 9656525"/>
              <a:gd name="connsiteY316" fmla="*/ 599046 h 2761837"/>
              <a:gd name="connsiteX317" fmla="*/ 7439107 w 9656525"/>
              <a:gd name="connsiteY317" fmla="*/ 601387 h 2761837"/>
              <a:gd name="connsiteX318" fmla="*/ 7479713 w 9656525"/>
              <a:gd name="connsiteY318" fmla="*/ 606005 h 2761837"/>
              <a:gd name="connsiteX319" fmla="*/ 7586297 w 9656525"/>
              <a:gd name="connsiteY319" fmla="*/ 834819 h 2761837"/>
              <a:gd name="connsiteX320" fmla="*/ 7565396 w 9656525"/>
              <a:gd name="connsiteY320" fmla="*/ 969369 h 2761837"/>
              <a:gd name="connsiteX321" fmla="*/ 7506670 w 9656525"/>
              <a:gd name="connsiteY321" fmla="*/ 1075589 h 2761837"/>
              <a:gd name="connsiteX322" fmla="*/ 7573167 w 9656525"/>
              <a:gd name="connsiteY322" fmla="*/ 1061893 h 2761837"/>
              <a:gd name="connsiteX323" fmla="*/ 7431924 w 9656525"/>
              <a:gd name="connsiteY323" fmla="*/ 1288262 h 2761837"/>
              <a:gd name="connsiteX324" fmla="*/ 7384996 w 9656525"/>
              <a:gd name="connsiteY324" fmla="*/ 1255554 h 2761837"/>
              <a:gd name="connsiteX325" fmla="*/ 7488563 w 9656525"/>
              <a:gd name="connsiteY325" fmla="*/ 1198797 h 2761837"/>
              <a:gd name="connsiteX326" fmla="*/ 7437458 w 9656525"/>
              <a:gd name="connsiteY326" fmla="*/ 1199598 h 2761837"/>
              <a:gd name="connsiteX327" fmla="*/ 7319882 w 9656525"/>
              <a:gd name="connsiteY327" fmla="*/ 1247083 h 2761837"/>
              <a:gd name="connsiteX328" fmla="*/ 7238724 w 9656525"/>
              <a:gd name="connsiteY328" fmla="*/ 1312077 h 2761837"/>
              <a:gd name="connsiteX329" fmla="*/ 7250644 w 9656525"/>
              <a:gd name="connsiteY329" fmla="*/ 1338102 h 2761837"/>
              <a:gd name="connsiteX330" fmla="*/ 7261155 w 9656525"/>
              <a:gd name="connsiteY330" fmla="*/ 1353303 h 2761837"/>
              <a:gd name="connsiteX331" fmla="*/ 7162468 w 9656525"/>
              <a:gd name="connsiteY331" fmla="*/ 1381964 h 2761837"/>
              <a:gd name="connsiteX332" fmla="*/ 7085509 w 9656525"/>
              <a:gd name="connsiteY332" fmla="*/ 1446438 h 2761837"/>
              <a:gd name="connsiteX333" fmla="*/ 6952979 w 9656525"/>
              <a:gd name="connsiteY333" fmla="*/ 1462774 h 2761837"/>
              <a:gd name="connsiteX334" fmla="*/ 7174618 w 9656525"/>
              <a:gd name="connsiteY334" fmla="*/ 1487331 h 2761837"/>
              <a:gd name="connsiteX335" fmla="*/ 7419129 w 9656525"/>
              <a:gd name="connsiteY335" fmla="*/ 1466210 h 2761837"/>
              <a:gd name="connsiteX336" fmla="*/ 7486190 w 9656525"/>
              <a:gd name="connsiteY336" fmla="*/ 1494799 h 2761837"/>
              <a:gd name="connsiteX337" fmla="*/ 7519970 w 9656525"/>
              <a:gd name="connsiteY337" fmla="*/ 1487159 h 2761837"/>
              <a:gd name="connsiteX338" fmla="*/ 7528523 w 9656525"/>
              <a:gd name="connsiteY338" fmla="*/ 1475652 h 2761837"/>
              <a:gd name="connsiteX339" fmla="*/ 7790018 w 9656525"/>
              <a:gd name="connsiteY339" fmla="*/ 1442484 h 2761837"/>
              <a:gd name="connsiteX340" fmla="*/ 7992507 w 9656525"/>
              <a:gd name="connsiteY340" fmla="*/ 1413092 h 2761837"/>
              <a:gd name="connsiteX341" fmla="*/ 8052009 w 9656525"/>
              <a:gd name="connsiteY341" fmla="*/ 1365448 h 2761837"/>
              <a:gd name="connsiteX342" fmla="*/ 8178262 w 9656525"/>
              <a:gd name="connsiteY342" fmla="*/ 1373810 h 2761837"/>
              <a:gd name="connsiteX343" fmla="*/ 8735964 w 9656525"/>
              <a:gd name="connsiteY343" fmla="*/ 1217579 h 2761837"/>
              <a:gd name="connsiteX344" fmla="*/ 9419732 w 9656525"/>
              <a:gd name="connsiteY344" fmla="*/ 1086162 h 2761837"/>
              <a:gd name="connsiteX345" fmla="*/ 9267009 w 9656525"/>
              <a:gd name="connsiteY345" fmla="*/ 1183609 h 2761837"/>
              <a:gd name="connsiteX346" fmla="*/ 9279606 w 9656525"/>
              <a:gd name="connsiteY346" fmla="*/ 1186914 h 2761837"/>
              <a:gd name="connsiteX347" fmla="*/ 9295615 w 9656525"/>
              <a:gd name="connsiteY347" fmla="*/ 1195317 h 2761837"/>
              <a:gd name="connsiteX348" fmla="*/ 9302694 w 9656525"/>
              <a:gd name="connsiteY348" fmla="*/ 1193655 h 2761837"/>
              <a:gd name="connsiteX349" fmla="*/ 9376466 w 9656525"/>
              <a:gd name="connsiteY349" fmla="*/ 1187567 h 2761837"/>
              <a:gd name="connsiteX350" fmla="*/ 9248657 w 9656525"/>
              <a:gd name="connsiteY350" fmla="*/ 1316299 h 2761837"/>
              <a:gd name="connsiteX351" fmla="*/ 9282250 w 9656525"/>
              <a:gd name="connsiteY351" fmla="*/ 1325110 h 2761837"/>
              <a:gd name="connsiteX352" fmla="*/ 9197396 w 9656525"/>
              <a:gd name="connsiteY352" fmla="*/ 1379856 h 2761837"/>
              <a:gd name="connsiteX353" fmla="*/ 9095996 w 9656525"/>
              <a:gd name="connsiteY353" fmla="*/ 1408262 h 2761837"/>
              <a:gd name="connsiteX354" fmla="*/ 9053414 w 9656525"/>
              <a:gd name="connsiteY354" fmla="*/ 1449345 h 2761837"/>
              <a:gd name="connsiteX355" fmla="*/ 8943335 w 9656525"/>
              <a:gd name="connsiteY355" fmla="*/ 1500225 h 2761837"/>
              <a:gd name="connsiteX356" fmla="*/ 8833630 w 9656525"/>
              <a:gd name="connsiteY356" fmla="*/ 1518202 h 2761837"/>
              <a:gd name="connsiteX357" fmla="*/ 8799602 w 9656525"/>
              <a:gd name="connsiteY357" fmla="*/ 1547778 h 2761837"/>
              <a:gd name="connsiteX358" fmla="*/ 9077892 w 9656525"/>
              <a:gd name="connsiteY358" fmla="*/ 1519017 h 2761837"/>
              <a:gd name="connsiteX359" fmla="*/ 9356495 w 9656525"/>
              <a:gd name="connsiteY359" fmla="*/ 1462835 h 2761837"/>
              <a:gd name="connsiteX360" fmla="*/ 9415063 w 9656525"/>
              <a:gd name="connsiteY360" fmla="*/ 1497448 h 2761837"/>
              <a:gd name="connsiteX361" fmla="*/ 9157036 w 9656525"/>
              <a:gd name="connsiteY361" fmla="*/ 1596151 h 2761837"/>
              <a:gd name="connsiteX362" fmla="*/ 8890393 w 9656525"/>
              <a:gd name="connsiteY362" fmla="*/ 1711845 h 2761837"/>
              <a:gd name="connsiteX363" fmla="*/ 8924049 w 9656525"/>
              <a:gd name="connsiteY363" fmla="*/ 1715172 h 2761837"/>
              <a:gd name="connsiteX364" fmla="*/ 8949275 w 9656525"/>
              <a:gd name="connsiteY364" fmla="*/ 1719039 h 2761837"/>
              <a:gd name="connsiteX365" fmla="*/ 8974314 w 9656525"/>
              <a:gd name="connsiteY365" fmla="*/ 1739356 h 2761837"/>
              <a:gd name="connsiteX366" fmla="*/ 9253413 w 9656525"/>
              <a:gd name="connsiteY366" fmla="*/ 1639305 h 2761837"/>
              <a:gd name="connsiteX367" fmla="*/ 9337457 w 9656525"/>
              <a:gd name="connsiteY367" fmla="*/ 1655848 h 2761837"/>
              <a:gd name="connsiteX368" fmla="*/ 9227316 w 9656525"/>
              <a:gd name="connsiteY368" fmla="*/ 1712212 h 2761837"/>
              <a:gd name="connsiteX369" fmla="*/ 9370552 w 9656525"/>
              <a:gd name="connsiteY369" fmla="*/ 1708529 h 2761837"/>
              <a:gd name="connsiteX370" fmla="*/ 9480319 w 9656525"/>
              <a:gd name="connsiteY370" fmla="*/ 1685068 h 2761837"/>
              <a:gd name="connsiteX371" fmla="*/ 9564238 w 9656525"/>
              <a:gd name="connsiteY371" fmla="*/ 1712580 h 2761837"/>
              <a:gd name="connsiteX372" fmla="*/ 9656525 w 9656525"/>
              <a:gd name="connsiteY372" fmla="*/ 1745035 h 2761837"/>
              <a:gd name="connsiteX373" fmla="*/ 9410830 w 9656525"/>
              <a:gd name="connsiteY373" fmla="*/ 1870348 h 2761837"/>
              <a:gd name="connsiteX374" fmla="*/ 9529028 w 9656525"/>
              <a:gd name="connsiteY374" fmla="*/ 1846347 h 2761837"/>
              <a:gd name="connsiteX375" fmla="*/ 9427130 w 9656525"/>
              <a:gd name="connsiteY375" fmla="*/ 1918624 h 2761837"/>
              <a:gd name="connsiteX376" fmla="*/ 9309429 w 9656525"/>
              <a:gd name="connsiteY376" fmla="*/ 1898754 h 2761837"/>
              <a:gd name="connsiteX377" fmla="*/ 9225075 w 9656525"/>
              <a:gd name="connsiteY377" fmla="*/ 1909630 h 2761837"/>
              <a:gd name="connsiteX378" fmla="*/ 9258169 w 9656525"/>
              <a:gd name="connsiteY378" fmla="*/ 1962311 h 2761837"/>
              <a:gd name="connsiteX379" fmla="*/ 9371965 w 9656525"/>
              <a:gd name="connsiteY379" fmla="*/ 1955032 h 2761837"/>
              <a:gd name="connsiteX380" fmla="*/ 9494189 w 9656525"/>
              <a:gd name="connsiteY380" fmla="*/ 1947213 h 2761837"/>
              <a:gd name="connsiteX381" fmla="*/ 9510613 w 9656525"/>
              <a:gd name="connsiteY381" fmla="*/ 1984521 h 2761837"/>
              <a:gd name="connsiteX382" fmla="*/ 9167919 w 9656525"/>
              <a:gd name="connsiteY382" fmla="*/ 2121519 h 2761837"/>
              <a:gd name="connsiteX383" fmla="*/ 8824977 w 9656525"/>
              <a:gd name="connsiteY383" fmla="*/ 2280453 h 2761837"/>
              <a:gd name="connsiteX384" fmla="*/ 8841462 w 9656525"/>
              <a:gd name="connsiteY384" fmla="*/ 2312278 h 2761837"/>
              <a:gd name="connsiteX385" fmla="*/ 8791012 w 9656525"/>
              <a:gd name="connsiteY385" fmla="*/ 2304545 h 2761837"/>
              <a:gd name="connsiteX386" fmla="*/ 8825599 w 9656525"/>
              <a:gd name="connsiteY386" fmla="*/ 2225615 h 2761837"/>
              <a:gd name="connsiteX387" fmla="*/ 8766657 w 9656525"/>
              <a:gd name="connsiteY387" fmla="*/ 2223906 h 2761837"/>
              <a:gd name="connsiteX388" fmla="*/ 8470948 w 9656525"/>
              <a:gd name="connsiteY388" fmla="*/ 2303100 h 2761837"/>
              <a:gd name="connsiteX389" fmla="*/ 7610850 w 9656525"/>
              <a:gd name="connsiteY389" fmla="*/ 2385518 h 2761837"/>
              <a:gd name="connsiteX390" fmla="*/ 7442265 w 9656525"/>
              <a:gd name="connsiteY390" fmla="*/ 2396302 h 2761837"/>
              <a:gd name="connsiteX391" fmla="*/ 7400428 w 9656525"/>
              <a:gd name="connsiteY391" fmla="*/ 2371580 h 2761837"/>
              <a:gd name="connsiteX392" fmla="*/ 7282170 w 9656525"/>
              <a:gd name="connsiteY392" fmla="*/ 2401064 h 2761837"/>
              <a:gd name="connsiteX393" fmla="*/ 7247955 w 9656525"/>
              <a:gd name="connsiteY393" fmla="*/ 2447091 h 2761837"/>
              <a:gd name="connsiteX394" fmla="*/ 7298468 w 9656525"/>
              <a:gd name="connsiteY394" fmla="*/ 2449340 h 2761837"/>
              <a:gd name="connsiteX395" fmla="*/ 7340366 w 9656525"/>
              <a:gd name="connsiteY395" fmla="*/ 2468579 h 2761837"/>
              <a:gd name="connsiteX396" fmla="*/ 7331844 w 9656525"/>
              <a:gd name="connsiteY396" fmla="*/ 2477344 h 2761837"/>
              <a:gd name="connsiteX397" fmla="*/ 7323259 w 9656525"/>
              <a:gd name="connsiteY397" fmla="*/ 2491592 h 2761837"/>
              <a:gd name="connsiteX398" fmla="*/ 7339992 w 9656525"/>
              <a:gd name="connsiteY398" fmla="*/ 2501482 h 2761837"/>
              <a:gd name="connsiteX399" fmla="*/ 7189075 w 9656525"/>
              <a:gd name="connsiteY399" fmla="*/ 2439898 h 2761837"/>
              <a:gd name="connsiteX400" fmla="*/ 7201968 w 9656525"/>
              <a:gd name="connsiteY400" fmla="*/ 2417153 h 2761837"/>
              <a:gd name="connsiteX401" fmla="*/ 7214736 w 9656525"/>
              <a:gd name="connsiteY401" fmla="*/ 2405377 h 2761837"/>
              <a:gd name="connsiteX402" fmla="*/ 7063134 w 9656525"/>
              <a:gd name="connsiteY402" fmla="*/ 2404116 h 2761837"/>
              <a:gd name="connsiteX403" fmla="*/ 6954176 w 9656525"/>
              <a:gd name="connsiteY403" fmla="*/ 2356287 h 2761837"/>
              <a:gd name="connsiteX404" fmla="*/ 6979774 w 9656525"/>
              <a:gd name="connsiteY404" fmla="*/ 2327250 h 2761837"/>
              <a:gd name="connsiteX405" fmla="*/ 7088669 w 9656525"/>
              <a:gd name="connsiteY405" fmla="*/ 2380563 h 2761837"/>
              <a:gd name="connsiteX406" fmla="*/ 7232341 w 9656525"/>
              <a:gd name="connsiteY406" fmla="*/ 2338493 h 2761837"/>
              <a:gd name="connsiteX407" fmla="*/ 7173709 w 9656525"/>
              <a:gd name="connsiteY407" fmla="*/ 2309365 h 2761837"/>
              <a:gd name="connsiteX408" fmla="*/ 7055762 w 9656525"/>
              <a:gd name="connsiteY408" fmla="*/ 2311430 h 2761837"/>
              <a:gd name="connsiteX409" fmla="*/ 6844782 w 9656525"/>
              <a:gd name="connsiteY409" fmla="*/ 2346845 h 2761837"/>
              <a:gd name="connsiteX410" fmla="*/ 6819431 w 9656525"/>
              <a:gd name="connsiteY410" fmla="*/ 2353946 h 2761837"/>
              <a:gd name="connsiteX411" fmla="*/ 6894797 w 9656525"/>
              <a:gd name="connsiteY411" fmla="*/ 2392964 h 2761837"/>
              <a:gd name="connsiteX412" fmla="*/ 6709415 w 9656525"/>
              <a:gd name="connsiteY412" fmla="*/ 2399342 h 2761837"/>
              <a:gd name="connsiteX413" fmla="*/ 6801701 w 9656525"/>
              <a:gd name="connsiteY413" fmla="*/ 2431798 h 2761837"/>
              <a:gd name="connsiteX414" fmla="*/ 6662852 w 9656525"/>
              <a:gd name="connsiteY414" fmla="*/ 2420132 h 2761837"/>
              <a:gd name="connsiteX415" fmla="*/ 6627984 w 9656525"/>
              <a:gd name="connsiteY415" fmla="*/ 2419025 h 2761837"/>
              <a:gd name="connsiteX416" fmla="*/ 6667394 w 9656525"/>
              <a:gd name="connsiteY416" fmla="*/ 2391072 h 2761837"/>
              <a:gd name="connsiteX417" fmla="*/ 6456910 w 9656525"/>
              <a:gd name="connsiteY417" fmla="*/ 2382616 h 2761837"/>
              <a:gd name="connsiteX418" fmla="*/ 6415261 w 9656525"/>
              <a:gd name="connsiteY418" fmla="*/ 2341442 h 2761837"/>
              <a:gd name="connsiteX419" fmla="*/ 5977312 w 9656525"/>
              <a:gd name="connsiteY419" fmla="*/ 2336578 h 2761837"/>
              <a:gd name="connsiteX420" fmla="*/ 5110154 w 9656525"/>
              <a:gd name="connsiteY420" fmla="*/ 2298891 h 2761837"/>
              <a:gd name="connsiteX421" fmla="*/ 4285702 w 9656525"/>
              <a:gd name="connsiteY421" fmla="*/ 2209155 h 2761837"/>
              <a:gd name="connsiteX422" fmla="*/ 4289326 w 9656525"/>
              <a:gd name="connsiteY422" fmla="*/ 2260982 h 2761837"/>
              <a:gd name="connsiteX423" fmla="*/ 4326667 w 9656525"/>
              <a:gd name="connsiteY423" fmla="*/ 2310651 h 2761837"/>
              <a:gd name="connsiteX424" fmla="*/ 4258169 w 9656525"/>
              <a:gd name="connsiteY424" fmla="*/ 2362296 h 2761837"/>
              <a:gd name="connsiteX425" fmla="*/ 4235183 w 9656525"/>
              <a:gd name="connsiteY425" fmla="*/ 2390745 h 2761837"/>
              <a:gd name="connsiteX426" fmla="*/ 4231013 w 9656525"/>
              <a:gd name="connsiteY426" fmla="*/ 2389378 h 2761837"/>
              <a:gd name="connsiteX427" fmla="*/ 4174255 w 9656525"/>
              <a:gd name="connsiteY427" fmla="*/ 2380679 h 2761837"/>
              <a:gd name="connsiteX428" fmla="*/ 4115499 w 9656525"/>
              <a:gd name="connsiteY428" fmla="*/ 2362517 h 2761837"/>
              <a:gd name="connsiteX429" fmla="*/ 4081346 w 9656525"/>
              <a:gd name="connsiteY429" fmla="*/ 2403062 h 2761837"/>
              <a:gd name="connsiteX430" fmla="*/ 4063741 w 9656525"/>
              <a:gd name="connsiteY430" fmla="*/ 2469946 h 2761837"/>
              <a:gd name="connsiteX431" fmla="*/ 4021096 w 9656525"/>
              <a:gd name="connsiteY431" fmla="*/ 2516512 h 2761837"/>
              <a:gd name="connsiteX432" fmla="*/ 3987379 w 9656525"/>
              <a:gd name="connsiteY432" fmla="*/ 2518670 h 2761837"/>
              <a:gd name="connsiteX433" fmla="*/ 3986445 w 9656525"/>
              <a:gd name="connsiteY433" fmla="*/ 2600926 h 2761837"/>
              <a:gd name="connsiteX434" fmla="*/ 3944548 w 9656525"/>
              <a:gd name="connsiteY434" fmla="*/ 2581688 h 2761837"/>
              <a:gd name="connsiteX435" fmla="*/ 3876678 w 9656525"/>
              <a:gd name="connsiteY435" fmla="*/ 2624388 h 2761837"/>
              <a:gd name="connsiteX436" fmla="*/ 3935247 w 9656525"/>
              <a:gd name="connsiteY436" fmla="*/ 2659000 h 2761837"/>
              <a:gd name="connsiteX437" fmla="*/ 3918078 w 9656525"/>
              <a:gd name="connsiteY437" fmla="*/ 2687497 h 2761837"/>
              <a:gd name="connsiteX438" fmla="*/ 4010550 w 9656525"/>
              <a:gd name="connsiteY438" fmla="*/ 2703501 h 2761837"/>
              <a:gd name="connsiteX439" fmla="*/ 3909524 w 9656525"/>
              <a:gd name="connsiteY439" fmla="*/ 2699004 h 2761837"/>
              <a:gd name="connsiteX440" fmla="*/ 3892478 w 9656525"/>
              <a:gd name="connsiteY440" fmla="*/ 2716534 h 2761837"/>
              <a:gd name="connsiteX441" fmla="*/ 3733771 w 9656525"/>
              <a:gd name="connsiteY441" fmla="*/ 2657162 h 2761837"/>
              <a:gd name="connsiteX442" fmla="*/ 3732232 w 9656525"/>
              <a:gd name="connsiteY442" fmla="*/ 2657590 h 2761837"/>
              <a:gd name="connsiteX443" fmla="*/ 3745823 w 9656525"/>
              <a:gd name="connsiteY443" fmla="*/ 2650568 h 2761837"/>
              <a:gd name="connsiteX444" fmla="*/ 3784080 w 9656525"/>
              <a:gd name="connsiteY444" fmla="*/ 2619352 h 2761837"/>
              <a:gd name="connsiteX445" fmla="*/ 3659010 w 9656525"/>
              <a:gd name="connsiteY445" fmla="*/ 2506795 h 2761837"/>
              <a:gd name="connsiteX446" fmla="*/ 3694346 w 9656525"/>
              <a:gd name="connsiteY446" fmla="*/ 2362059 h 2761837"/>
              <a:gd name="connsiteX447" fmla="*/ 3576835 w 9656525"/>
              <a:gd name="connsiteY447" fmla="*/ 2325737 h 2761837"/>
              <a:gd name="connsiteX448" fmla="*/ 3475060 w 9656525"/>
              <a:gd name="connsiteY448" fmla="*/ 2387047 h 2761837"/>
              <a:gd name="connsiteX449" fmla="*/ 3600503 w 9656525"/>
              <a:gd name="connsiteY449" fmla="*/ 2466699 h 2761837"/>
              <a:gd name="connsiteX450" fmla="*/ 3557921 w 9656525"/>
              <a:gd name="connsiteY450" fmla="*/ 2507782 h 2761837"/>
              <a:gd name="connsiteX451" fmla="*/ 3381530 w 9656525"/>
              <a:gd name="connsiteY451" fmla="*/ 2464267 h 2761837"/>
              <a:gd name="connsiteX452" fmla="*/ 3356428 w 9656525"/>
              <a:gd name="connsiteY452" fmla="*/ 2449433 h 2761837"/>
              <a:gd name="connsiteX453" fmla="*/ 3305665 w 9656525"/>
              <a:gd name="connsiteY453" fmla="*/ 2469120 h 2761837"/>
              <a:gd name="connsiteX454" fmla="*/ 3382090 w 9656525"/>
              <a:gd name="connsiteY454" fmla="*/ 2414913 h 2761837"/>
              <a:gd name="connsiteX455" fmla="*/ 3341187 w 9656525"/>
              <a:gd name="connsiteY455" fmla="*/ 2307932 h 2761837"/>
              <a:gd name="connsiteX456" fmla="*/ 3341499 w 9656525"/>
              <a:gd name="connsiteY456" fmla="*/ 2280514 h 2761837"/>
              <a:gd name="connsiteX457" fmla="*/ 3257517 w 9656525"/>
              <a:gd name="connsiteY457" fmla="*/ 2258487 h 2761837"/>
              <a:gd name="connsiteX458" fmla="*/ 3190020 w 9656525"/>
              <a:gd name="connsiteY458" fmla="*/ 2268284 h 2761837"/>
              <a:gd name="connsiteX459" fmla="*/ 3131234 w 9656525"/>
              <a:gd name="connsiteY459" fmla="*/ 2252865 h 2761837"/>
              <a:gd name="connsiteX460" fmla="*/ 3047159 w 9656525"/>
              <a:gd name="connsiteY460" fmla="*/ 2239064 h 2761837"/>
              <a:gd name="connsiteX461" fmla="*/ 2988029 w 9656525"/>
              <a:gd name="connsiteY461" fmla="*/ 2253806 h 2761837"/>
              <a:gd name="connsiteX462" fmla="*/ 3017345 w 9656525"/>
              <a:gd name="connsiteY462" fmla="*/ 2268370 h 2761837"/>
              <a:gd name="connsiteX463" fmla="*/ 3063581 w 9656525"/>
              <a:gd name="connsiteY463" fmla="*/ 2276372 h 2761837"/>
              <a:gd name="connsiteX464" fmla="*/ 3012757 w 9656525"/>
              <a:gd name="connsiteY464" fmla="*/ 2301543 h 2761837"/>
              <a:gd name="connsiteX465" fmla="*/ 2878573 w 9656525"/>
              <a:gd name="connsiteY465" fmla="*/ 2249848 h 2761837"/>
              <a:gd name="connsiteX466" fmla="*/ 2920657 w 9656525"/>
              <a:gd name="connsiteY466" fmla="*/ 2252636 h 2761837"/>
              <a:gd name="connsiteX467" fmla="*/ 2971233 w 9656525"/>
              <a:gd name="connsiteY467" fmla="*/ 2249401 h 2761837"/>
              <a:gd name="connsiteX468" fmla="*/ 2854219 w 9656525"/>
              <a:gd name="connsiteY468" fmla="*/ 2169209 h 2761837"/>
              <a:gd name="connsiteX469" fmla="*/ 2845354 w 9656525"/>
              <a:gd name="connsiteY469" fmla="*/ 2208134 h 2761837"/>
              <a:gd name="connsiteX470" fmla="*/ 2820066 w 9656525"/>
              <a:gd name="connsiteY470" fmla="*/ 2209752 h 2761837"/>
              <a:gd name="connsiteX471" fmla="*/ 2744265 w 9656525"/>
              <a:gd name="connsiteY471" fmla="*/ 2209121 h 2761837"/>
              <a:gd name="connsiteX472" fmla="*/ 2642305 w 9656525"/>
              <a:gd name="connsiteY472" fmla="*/ 2286881 h 2761837"/>
              <a:gd name="connsiteX473" fmla="*/ 2584046 w 9656525"/>
              <a:gd name="connsiteY473" fmla="*/ 2224850 h 2761837"/>
              <a:gd name="connsiteX474" fmla="*/ 2660160 w 9656525"/>
              <a:gd name="connsiteY474" fmla="*/ 2198061 h 2761837"/>
              <a:gd name="connsiteX475" fmla="*/ 2568558 w 9656525"/>
              <a:gd name="connsiteY475" fmla="*/ 2105285 h 2761837"/>
              <a:gd name="connsiteX476" fmla="*/ 2619693 w 9656525"/>
              <a:gd name="connsiteY476" fmla="*/ 2052695 h 2761837"/>
              <a:gd name="connsiteX477" fmla="*/ 2510829 w 9656525"/>
              <a:gd name="connsiteY477" fmla="*/ 1996641 h 2761837"/>
              <a:gd name="connsiteX478" fmla="*/ 2436117 w 9656525"/>
              <a:gd name="connsiteY478" fmla="*/ 1900042 h 2761837"/>
              <a:gd name="connsiteX479" fmla="*/ 2444734 w 9656525"/>
              <a:gd name="connsiteY479" fmla="*/ 1883052 h 2761837"/>
              <a:gd name="connsiteX480" fmla="*/ 2453350 w 9656525"/>
              <a:gd name="connsiteY480" fmla="*/ 1866061 h 2761837"/>
              <a:gd name="connsiteX481" fmla="*/ 2369616 w 9656525"/>
              <a:gd name="connsiteY481" fmla="*/ 1822099 h 2761837"/>
              <a:gd name="connsiteX482" fmla="*/ 2378295 w 9656525"/>
              <a:gd name="connsiteY482" fmla="*/ 1799625 h 2761837"/>
              <a:gd name="connsiteX483" fmla="*/ 2387098 w 9656525"/>
              <a:gd name="connsiteY483" fmla="*/ 1766183 h 2761837"/>
              <a:gd name="connsiteX484" fmla="*/ 2329151 w 9656525"/>
              <a:gd name="connsiteY484" fmla="*/ 1676732 h 2761837"/>
              <a:gd name="connsiteX485" fmla="*/ 2303427 w 9656525"/>
              <a:gd name="connsiteY485" fmla="*/ 1716736 h 2761837"/>
              <a:gd name="connsiteX486" fmla="*/ 2219134 w 9656525"/>
              <a:gd name="connsiteY486" fmla="*/ 1722129 h 2761837"/>
              <a:gd name="connsiteX487" fmla="*/ 2126039 w 9656525"/>
              <a:gd name="connsiteY487" fmla="*/ 1760962 h 2761837"/>
              <a:gd name="connsiteX488" fmla="*/ 2159507 w 9656525"/>
              <a:gd name="connsiteY488" fmla="*/ 1780741 h 2761837"/>
              <a:gd name="connsiteX489" fmla="*/ 2142337 w 9656525"/>
              <a:gd name="connsiteY489" fmla="*/ 1809238 h 2761837"/>
              <a:gd name="connsiteX490" fmla="*/ 2175899 w 9656525"/>
              <a:gd name="connsiteY490" fmla="*/ 1820792 h 2761837"/>
              <a:gd name="connsiteX491" fmla="*/ 2209461 w 9656525"/>
              <a:gd name="connsiteY491" fmla="*/ 1832344 h 2761837"/>
              <a:gd name="connsiteX492" fmla="*/ 2302555 w 9656525"/>
              <a:gd name="connsiteY492" fmla="*/ 1793509 h 2761837"/>
              <a:gd name="connsiteX493" fmla="*/ 2200657 w 9656525"/>
              <a:gd name="connsiteY493" fmla="*/ 1865786 h 2761837"/>
              <a:gd name="connsiteX494" fmla="*/ 2317796 w 9656525"/>
              <a:gd name="connsiteY494" fmla="*/ 1935011 h 2761837"/>
              <a:gd name="connsiteX495" fmla="*/ 2352321 w 9656525"/>
              <a:gd name="connsiteY495" fmla="*/ 1861564 h 2761837"/>
              <a:gd name="connsiteX496" fmla="*/ 2402587 w 9656525"/>
              <a:gd name="connsiteY496" fmla="*/ 1885748 h 2761837"/>
              <a:gd name="connsiteX497" fmla="*/ 2360005 w 9656525"/>
              <a:gd name="connsiteY497" fmla="*/ 1926830 h 2761837"/>
              <a:gd name="connsiteX498" fmla="*/ 2368122 w 9656525"/>
              <a:gd name="connsiteY498" fmla="*/ 1953711 h 2761837"/>
              <a:gd name="connsiteX499" fmla="*/ 2376366 w 9656525"/>
              <a:gd name="connsiteY499" fmla="*/ 1969623 h 2761837"/>
              <a:gd name="connsiteX500" fmla="*/ 2334529 w 9656525"/>
              <a:gd name="connsiteY500" fmla="*/ 1944900 h 2761837"/>
              <a:gd name="connsiteX501" fmla="*/ 2300376 w 9656525"/>
              <a:gd name="connsiteY501" fmla="*/ 1985443 h 2761837"/>
              <a:gd name="connsiteX502" fmla="*/ 2270998 w 9656525"/>
              <a:gd name="connsiteY502" fmla="*/ 1976363 h 2761837"/>
              <a:gd name="connsiteX503" fmla="*/ 2241684 w 9656525"/>
              <a:gd name="connsiteY503" fmla="*/ 1961799 h 2761837"/>
              <a:gd name="connsiteX504" fmla="*/ 2232943 w 9656525"/>
              <a:gd name="connsiteY504" fmla="*/ 1989757 h 2761837"/>
              <a:gd name="connsiteX505" fmla="*/ 2234387 w 9656525"/>
              <a:gd name="connsiteY505" fmla="*/ 2001651 h 2761837"/>
              <a:gd name="connsiteX506" fmla="*/ 2238480 w 9656525"/>
              <a:gd name="connsiteY506" fmla="*/ 2008936 h 2761837"/>
              <a:gd name="connsiteX507" fmla="*/ 2221707 w 9656525"/>
              <a:gd name="connsiteY507" fmla="*/ 2005546 h 2761837"/>
              <a:gd name="connsiteX508" fmla="*/ 2182305 w 9656525"/>
              <a:gd name="connsiteY508" fmla="*/ 1998476 h 2761837"/>
              <a:gd name="connsiteX509" fmla="*/ 2109179 w 9656525"/>
              <a:gd name="connsiteY509" fmla="*/ 1762041 h 2761837"/>
              <a:gd name="connsiteX510" fmla="*/ 2148605 w 9656525"/>
              <a:gd name="connsiteY510" fmla="*/ 1628003 h 2761837"/>
              <a:gd name="connsiteX511" fmla="*/ 2221375 w 9656525"/>
              <a:gd name="connsiteY511" fmla="*/ 1524711 h 2761837"/>
              <a:gd name="connsiteX512" fmla="*/ 2153879 w 9656525"/>
              <a:gd name="connsiteY512" fmla="*/ 1534509 h 2761837"/>
              <a:gd name="connsiteX513" fmla="*/ 2217432 w 9656525"/>
              <a:gd name="connsiteY513" fmla="*/ 1419749 h 2761837"/>
              <a:gd name="connsiteX514" fmla="*/ 2217206 w 9656525"/>
              <a:gd name="connsiteY514" fmla="*/ 1419641 h 2761837"/>
              <a:gd name="connsiteX515" fmla="*/ 2184311 w 9656525"/>
              <a:gd name="connsiteY515" fmla="*/ 1429195 h 2761837"/>
              <a:gd name="connsiteX516" fmla="*/ 2177319 w 9656525"/>
              <a:gd name="connsiteY516" fmla="*/ 1441056 h 2761837"/>
              <a:gd name="connsiteX517" fmla="*/ 1919032 w 9656525"/>
              <a:gd name="connsiteY517" fmla="*/ 1489389 h 2761837"/>
              <a:gd name="connsiteX518" fmla="*/ 1719541 w 9656525"/>
              <a:gd name="connsiteY518" fmla="*/ 1530475 h 2761837"/>
              <a:gd name="connsiteX519" fmla="*/ 1666375 w 9656525"/>
              <a:gd name="connsiteY519" fmla="*/ 1581019 h 2761837"/>
              <a:gd name="connsiteX520" fmla="*/ 1538262 w 9656525"/>
              <a:gd name="connsiteY520" fmla="*/ 1580314 h 2761837"/>
              <a:gd name="connsiteX521" fmla="*/ 999350 w 9656525"/>
              <a:gd name="connsiteY521" fmla="*/ 1767719 h 2761837"/>
              <a:gd name="connsiteX522" fmla="*/ 330213 w 9656525"/>
              <a:gd name="connsiteY522" fmla="*/ 1938179 h 2761837"/>
              <a:gd name="connsiteX523" fmla="*/ 470147 w 9656525"/>
              <a:gd name="connsiteY523" fmla="*/ 1832948 h 2761837"/>
              <a:gd name="connsiteX524" fmla="*/ 457018 w 9656525"/>
              <a:gd name="connsiteY524" fmla="*/ 1830443 h 2761837"/>
              <a:gd name="connsiteX525" fmla="*/ 439748 w 9656525"/>
              <a:gd name="connsiteY525" fmla="*/ 1823111 h 2761837"/>
              <a:gd name="connsiteX526" fmla="*/ 432861 w 9656525"/>
              <a:gd name="connsiteY526" fmla="*/ 1825173 h 2761837"/>
              <a:gd name="connsiteX527" fmla="*/ 359539 w 9656525"/>
              <a:gd name="connsiteY527" fmla="*/ 1835585 h 2761837"/>
              <a:gd name="connsiteX528" fmla="*/ 470048 w 9656525"/>
              <a:gd name="connsiteY528" fmla="*/ 1700987 h 2761837"/>
              <a:gd name="connsiteX529" fmla="*/ 435037 w 9656525"/>
              <a:gd name="connsiteY529" fmla="*/ 1694305 h 2761837"/>
              <a:gd name="connsiteX530" fmla="*/ 512702 w 9656525"/>
              <a:gd name="connsiteY530" fmla="*/ 1635242 h 2761837"/>
              <a:gd name="connsiteX531" fmla="*/ 610687 w 9656525"/>
              <a:gd name="connsiteY531" fmla="*/ 1601167 h 2761837"/>
              <a:gd name="connsiteX532" fmla="*/ 647758 w 9656525"/>
              <a:gd name="connsiteY532" fmla="*/ 1558106 h 2761837"/>
              <a:gd name="connsiteX533" fmla="*/ 751324 w 9656525"/>
              <a:gd name="connsiteY533" fmla="*/ 1501350 h 2761837"/>
              <a:gd name="connsiteX534" fmla="*/ 859117 w 9656525"/>
              <a:gd name="connsiteY534" fmla="*/ 1477065 h 2761837"/>
              <a:gd name="connsiteX535" fmla="*/ 889195 w 9656525"/>
              <a:gd name="connsiteY535" fmla="*/ 1445862 h 2761837"/>
              <a:gd name="connsiteX536" fmla="*/ 613402 w 9656525"/>
              <a:gd name="connsiteY536" fmla="*/ 1490855 h 2761837"/>
              <a:gd name="connsiteX537" fmla="*/ 341132 w 9656525"/>
              <a:gd name="connsiteY537" fmla="*/ 1562909 h 2761837"/>
              <a:gd name="connsiteX538" fmla="*/ 277400 w 9656525"/>
              <a:gd name="connsiteY538" fmla="*/ 1532272 h 2761837"/>
              <a:gd name="connsiteX539" fmla="*/ 523039 w 9656525"/>
              <a:gd name="connsiteY539" fmla="*/ 1419510 h 2761837"/>
              <a:gd name="connsiteX540" fmla="*/ 774966 w 9656525"/>
              <a:gd name="connsiteY540" fmla="*/ 1289476 h 2761837"/>
              <a:gd name="connsiteX541" fmla="*/ 740662 w 9656525"/>
              <a:gd name="connsiteY541" fmla="*/ 1288206 h 2761837"/>
              <a:gd name="connsiteX542" fmla="*/ 714758 w 9656525"/>
              <a:gd name="connsiteY542" fmla="*/ 1285901 h 2761837"/>
              <a:gd name="connsiteX543" fmla="*/ 686740 w 9656525"/>
              <a:gd name="connsiteY543" fmla="*/ 1267358 h 2761837"/>
              <a:gd name="connsiteX544" fmla="*/ 420101 w 9656525"/>
              <a:gd name="connsiteY544" fmla="*/ 1382708 h 2761837"/>
              <a:gd name="connsiteX545" fmla="*/ 333285 w 9656525"/>
              <a:gd name="connsiteY545" fmla="*/ 1371413 h 2761837"/>
              <a:gd name="connsiteX546" fmla="*/ 436148 w 9656525"/>
              <a:gd name="connsiteY546" fmla="*/ 1309244 h 2761837"/>
              <a:gd name="connsiteX547" fmla="*/ 292644 w 9656525"/>
              <a:gd name="connsiteY547" fmla="*/ 1321434 h 2761837"/>
              <a:gd name="connsiteX548" fmla="*/ 185556 w 9656525"/>
              <a:gd name="connsiteY548" fmla="*/ 1351132 h 2761837"/>
              <a:gd name="connsiteX549" fmla="*/ 97330 w 9656525"/>
              <a:gd name="connsiteY549" fmla="*/ 1329012 h 2761837"/>
              <a:gd name="connsiteX550" fmla="*/ 0 w 9656525"/>
              <a:gd name="connsiteY550" fmla="*/ 1302518 h 2761837"/>
              <a:gd name="connsiteX551" fmla="*/ 229519 w 9656525"/>
              <a:gd name="connsiteY551" fmla="*/ 1164249 h 2761837"/>
              <a:gd name="connsiteX552" fmla="*/ 114028 w 9656525"/>
              <a:gd name="connsiteY552" fmla="*/ 1194979 h 2761837"/>
              <a:gd name="connsiteX553" fmla="*/ 206382 w 9656525"/>
              <a:gd name="connsiteY553" fmla="*/ 1117610 h 2761837"/>
              <a:gd name="connsiteX554" fmla="*/ 327501 w 9656525"/>
              <a:gd name="connsiteY554" fmla="*/ 1130174 h 2761837"/>
              <a:gd name="connsiteX555" fmla="*/ 410799 w 9656525"/>
              <a:gd name="connsiteY555" fmla="*/ 1114408 h 2761837"/>
              <a:gd name="connsiteX556" fmla="*/ 370155 w 9656525"/>
              <a:gd name="connsiteY556" fmla="*/ 1064429 h 2761837"/>
              <a:gd name="connsiteX557" fmla="*/ 256754 w 9656525"/>
              <a:gd name="connsiteY557" fmla="*/ 1078408 h 2761837"/>
              <a:gd name="connsiteX558" fmla="*/ 134955 w 9656525"/>
              <a:gd name="connsiteY558" fmla="*/ 1093421 h 2761837"/>
              <a:gd name="connsiteX559" fmla="*/ 113226 w 9656525"/>
              <a:gd name="connsiteY559" fmla="*/ 1057607 h 2761837"/>
              <a:gd name="connsiteX560" fmla="*/ 438639 w 9656525"/>
              <a:gd name="connsiteY560" fmla="*/ 902018 h 2761837"/>
              <a:gd name="connsiteX561" fmla="*/ 761237 w 9656525"/>
              <a:gd name="connsiteY561" fmla="*/ 724780 h 2761837"/>
              <a:gd name="connsiteX562" fmla="*/ 740214 w 9656525"/>
              <a:gd name="connsiteY562" fmla="*/ 694379 h 2761837"/>
              <a:gd name="connsiteX563" fmla="*/ 792021 w 9656525"/>
              <a:gd name="connsiteY563" fmla="*/ 698990 h 2761837"/>
              <a:gd name="connsiteX564" fmla="*/ 768280 w 9656525"/>
              <a:gd name="connsiteY564" fmla="*/ 778902 h 2761837"/>
              <a:gd name="connsiteX565" fmla="*/ 827784 w 9656525"/>
              <a:gd name="connsiteY565" fmla="*/ 777067 h 2761837"/>
              <a:gd name="connsiteX566" fmla="*/ 1114041 w 9656525"/>
              <a:gd name="connsiteY566" fmla="*/ 681293 h 2761837"/>
              <a:gd name="connsiteX567" fmla="*/ 1967325 w 9656525"/>
              <a:gd name="connsiteY567" fmla="*/ 548622 h 2761837"/>
              <a:gd name="connsiteX568" fmla="*/ 2135326 w 9656525"/>
              <a:gd name="connsiteY568" fmla="*/ 527914 h 2761837"/>
              <a:gd name="connsiteX569" fmla="*/ 2180846 w 9656525"/>
              <a:gd name="connsiteY569" fmla="*/ 549796 h 2761837"/>
              <a:gd name="connsiteX570" fmla="*/ 2295630 w 9656525"/>
              <a:gd name="connsiteY570" fmla="*/ 513652 h 2761837"/>
              <a:gd name="connsiteX571" fmla="*/ 2323597 w 9656525"/>
              <a:gd name="connsiteY571" fmla="*/ 466213 h 2761837"/>
              <a:gd name="connsiteX572" fmla="*/ 2272493 w 9656525"/>
              <a:gd name="connsiteY572" fmla="*/ 467014 h 2761837"/>
              <a:gd name="connsiteX573" fmla="*/ 2227676 w 9656525"/>
              <a:gd name="connsiteY573" fmla="*/ 450542 h 2761837"/>
              <a:gd name="connsiteX574" fmla="*/ 2235021 w 9656525"/>
              <a:gd name="connsiteY574" fmla="*/ 441390 h 2761837"/>
              <a:gd name="connsiteX575" fmla="*/ 2241660 w 9656525"/>
              <a:gd name="connsiteY575" fmla="*/ 426824 h 2761837"/>
              <a:gd name="connsiteX576" fmla="*/ 2223452 w 9656525"/>
              <a:gd name="connsiteY576" fmla="*/ 418070 h 2761837"/>
              <a:gd name="connsiteX577" fmla="*/ 2383806 w 9656525"/>
              <a:gd name="connsiteY577" fmla="*/ 469791 h 2761837"/>
              <a:gd name="connsiteX578" fmla="*/ 2374023 w 9656525"/>
              <a:gd name="connsiteY578" fmla="*/ 492992 h 2761837"/>
              <a:gd name="connsiteX579" fmla="*/ 2362831 w 9656525"/>
              <a:gd name="connsiteY579" fmla="*/ 505369 h 2761837"/>
              <a:gd name="connsiteX580" fmla="*/ 2515440 w 9656525"/>
              <a:gd name="connsiteY580" fmla="*/ 497556 h 2761837"/>
              <a:gd name="connsiteX581" fmla="*/ 2631684 w 9656525"/>
              <a:gd name="connsiteY581" fmla="*/ 538216 h 2761837"/>
              <a:gd name="connsiteX582" fmla="*/ 2610004 w 9656525"/>
              <a:gd name="connsiteY582" fmla="*/ 568382 h 2761837"/>
              <a:gd name="connsiteX583" fmla="*/ 2493056 w 9656525"/>
              <a:gd name="connsiteY583" fmla="*/ 522311 h 2761837"/>
              <a:gd name="connsiteX584" fmla="*/ 2354481 w 9656525"/>
              <a:gd name="connsiteY584" fmla="*/ 572385 h 2761837"/>
              <a:gd name="connsiteX585" fmla="*/ 2417506 w 9656525"/>
              <a:gd name="connsiteY585" fmla="*/ 597610 h 2761837"/>
              <a:gd name="connsiteX586" fmla="*/ 2535810 w 9656525"/>
              <a:gd name="connsiteY586" fmla="*/ 588527 h 2761837"/>
              <a:gd name="connsiteX587" fmla="*/ 2742996 w 9656525"/>
              <a:gd name="connsiteY587" fmla="*/ 540992 h 2761837"/>
              <a:gd name="connsiteX588" fmla="*/ 2767491 w 9656525"/>
              <a:gd name="connsiteY588" fmla="*/ 532474 h 2761837"/>
              <a:gd name="connsiteX589" fmla="*/ 2686259 w 9656525"/>
              <a:gd name="connsiteY589" fmla="*/ 498496 h 2761837"/>
              <a:gd name="connsiteX590" fmla="*/ 2871763 w 9656525"/>
              <a:gd name="connsiteY590" fmla="*/ 481130 h 2761837"/>
              <a:gd name="connsiteX591" fmla="*/ 2774433 w 9656525"/>
              <a:gd name="connsiteY591" fmla="*/ 454633 h 2761837"/>
              <a:gd name="connsiteX592" fmla="*/ 2915675 w 9656525"/>
              <a:gd name="connsiteY592" fmla="*/ 457844 h 2761837"/>
              <a:gd name="connsiteX593" fmla="*/ 2950886 w 9656525"/>
              <a:gd name="connsiteY593" fmla="*/ 456853 h 2761837"/>
              <a:gd name="connsiteX594" fmla="*/ 2915173 w 9656525"/>
              <a:gd name="connsiteY594" fmla="*/ 486777 h 2761837"/>
              <a:gd name="connsiteX595" fmla="*/ 3127990 w 9656525"/>
              <a:gd name="connsiteY595" fmla="*/ 482539 h 2761837"/>
              <a:gd name="connsiteX596" fmla="*/ 3175622 w 9656525"/>
              <a:gd name="connsiteY596" fmla="*/ 520659 h 2761837"/>
              <a:gd name="connsiteX597" fmla="*/ 3616650 w 9656525"/>
              <a:gd name="connsiteY597" fmla="*/ 499290 h 2761837"/>
              <a:gd name="connsiteX598" fmla="*/ 4493827 w 9656525"/>
              <a:gd name="connsiteY598" fmla="*/ 484649 h 2761837"/>
              <a:gd name="connsiteX599" fmla="*/ 5335340 w 9656525"/>
              <a:gd name="connsiteY599" fmla="*/ 523894 h 2761837"/>
              <a:gd name="connsiteX600" fmla="*/ 5324449 w 9656525"/>
              <a:gd name="connsiteY600" fmla="*/ 472998 h 2761837"/>
              <a:gd name="connsiteX601" fmla="*/ 5279959 w 9656525"/>
              <a:gd name="connsiteY601" fmla="*/ 426242 h 2761837"/>
              <a:gd name="connsiteX602" fmla="*/ 5341611 w 9656525"/>
              <a:gd name="connsiteY602" fmla="*/ 371215 h 2761837"/>
              <a:gd name="connsiteX603" fmla="*/ 5360745 w 9656525"/>
              <a:gd name="connsiteY603" fmla="*/ 341783 h 2761837"/>
              <a:gd name="connsiteX604" fmla="*/ 5365128 w 9656525"/>
              <a:gd name="connsiteY604" fmla="*/ 342882 h 2761837"/>
              <a:gd name="connsiteX605" fmla="*/ 5423416 w 9656525"/>
              <a:gd name="connsiteY605" fmla="*/ 348071 h 2761837"/>
              <a:gd name="connsiteX606" fmla="*/ 5485032 w 9656525"/>
              <a:gd name="connsiteY606" fmla="*/ 362472 h 2761837"/>
              <a:gd name="connsiteX607" fmla="*/ 5513705 w 9656525"/>
              <a:gd name="connsiteY607" fmla="*/ 320444 h 2761837"/>
              <a:gd name="connsiteX608" fmla="*/ 5522052 w 9656525"/>
              <a:gd name="connsiteY608" fmla="*/ 253429 h 2761837"/>
              <a:gd name="connsiteX609" fmla="*/ 5558420 w 9656525"/>
              <a:gd name="connsiteY609" fmla="*/ 204954 h 2761837"/>
              <a:gd name="connsiteX610" fmla="*/ 5592021 w 9656525"/>
              <a:gd name="connsiteY610" fmla="*/ 200813 h 2761837"/>
              <a:gd name="connsiteX611" fmla="*/ 5581459 w 9656525"/>
              <a:gd name="connsiteY611" fmla="*/ 119632 h 2761837"/>
              <a:gd name="connsiteX612" fmla="*/ 5626275 w 9656525"/>
              <a:gd name="connsiteY612" fmla="*/ 136103 h 2761837"/>
              <a:gd name="connsiteX613" fmla="*/ 5688547 w 9656525"/>
              <a:gd name="connsiteY613" fmla="*/ 89934 h 2761837"/>
              <a:gd name="connsiteX614" fmla="*/ 5624817 w 9656525"/>
              <a:gd name="connsiteY614" fmla="*/ 59298 h 2761837"/>
              <a:gd name="connsiteX615" fmla="*/ 5638096 w 9656525"/>
              <a:gd name="connsiteY615" fmla="*/ 30167 h 2761837"/>
              <a:gd name="connsiteX616" fmla="*/ 5542878 w 9656525"/>
              <a:gd name="connsiteY616" fmla="*/ 19907 h 2761837"/>
              <a:gd name="connsiteX617" fmla="*/ 5645088 w 9656525"/>
              <a:gd name="connsiteY617" fmla="*/ 18306 h 2761837"/>
              <a:gd name="connsiteX618" fmla="*/ 5659775 w 9656525"/>
              <a:gd name="connsiteY618" fmla="*/ 0 h 276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</a:cxnLst>
            <a:rect l="l" t="t" r="r" b="b"/>
            <a:pathLst>
              <a:path w="9656525" h="2761837">
                <a:moveTo>
                  <a:pt x="7548172" y="2712838"/>
                </a:moveTo>
                <a:lnTo>
                  <a:pt x="7547798" y="2745741"/>
                </a:lnTo>
                <a:lnTo>
                  <a:pt x="7514082" y="2747898"/>
                </a:lnTo>
                <a:lnTo>
                  <a:pt x="7514456" y="2714995"/>
                </a:lnTo>
                <a:close/>
                <a:moveTo>
                  <a:pt x="3732232" y="2657590"/>
                </a:moveTo>
                <a:lnTo>
                  <a:pt x="3729935" y="2658777"/>
                </a:lnTo>
                <a:cubicBezTo>
                  <a:pt x="3725000" y="2660691"/>
                  <a:pt x="3720424" y="2661782"/>
                  <a:pt x="3716210" y="2662052"/>
                </a:cubicBezTo>
                <a:close/>
                <a:moveTo>
                  <a:pt x="7264005" y="2517302"/>
                </a:moveTo>
                <a:cubicBezTo>
                  <a:pt x="7247022" y="2529348"/>
                  <a:pt x="7246875" y="2542144"/>
                  <a:pt x="7263568" y="2555689"/>
                </a:cubicBezTo>
                <a:lnTo>
                  <a:pt x="7212620" y="2591827"/>
                </a:lnTo>
                <a:lnTo>
                  <a:pt x="7188016" y="2533122"/>
                </a:lnTo>
                <a:cubicBezTo>
                  <a:pt x="7204874" y="2532045"/>
                  <a:pt x="7230205" y="2526771"/>
                  <a:pt x="7264005" y="2517302"/>
                </a:cubicBezTo>
                <a:close/>
                <a:moveTo>
                  <a:pt x="7550911" y="2471550"/>
                </a:moveTo>
                <a:cubicBezTo>
                  <a:pt x="7567271" y="2514342"/>
                  <a:pt x="7611833" y="2546197"/>
                  <a:pt x="7684596" y="2567115"/>
                </a:cubicBezTo>
                <a:cubicBezTo>
                  <a:pt x="7695214" y="2621234"/>
                  <a:pt x="7753783" y="2655846"/>
                  <a:pt x="7860304" y="2670952"/>
                </a:cubicBezTo>
                <a:lnTo>
                  <a:pt x="7859807" y="2714822"/>
                </a:lnTo>
                <a:cubicBezTo>
                  <a:pt x="7820180" y="2742930"/>
                  <a:pt x="7775077" y="2758602"/>
                  <a:pt x="7724503" y="2761837"/>
                </a:cubicBezTo>
                <a:cubicBezTo>
                  <a:pt x="7741693" y="2731511"/>
                  <a:pt x="7711075" y="2707897"/>
                  <a:pt x="7632651" y="2690994"/>
                </a:cubicBezTo>
                <a:cubicBezTo>
                  <a:pt x="7632651" y="2690994"/>
                  <a:pt x="7642496" y="2689451"/>
                  <a:pt x="7662185" y="2686365"/>
                </a:cubicBezTo>
                <a:cubicBezTo>
                  <a:pt x="7681874" y="2683279"/>
                  <a:pt x="7691802" y="2674425"/>
                  <a:pt x="7691969" y="2659800"/>
                </a:cubicBezTo>
                <a:cubicBezTo>
                  <a:pt x="7692342" y="2626898"/>
                  <a:pt x="7678583" y="2602206"/>
                  <a:pt x="7650692" y="2585723"/>
                </a:cubicBezTo>
                <a:cubicBezTo>
                  <a:pt x="7594870" y="2556415"/>
                  <a:pt x="7553057" y="2529864"/>
                  <a:pt x="7525249" y="2506070"/>
                </a:cubicBezTo>
                <a:cubicBezTo>
                  <a:pt x="7542274" y="2490368"/>
                  <a:pt x="7550828" y="2478861"/>
                  <a:pt x="7550911" y="2471550"/>
                </a:cubicBezTo>
                <a:close/>
                <a:moveTo>
                  <a:pt x="6609172" y="2418428"/>
                </a:moveTo>
                <a:lnTo>
                  <a:pt x="6627984" y="2419025"/>
                </a:lnTo>
                <a:lnTo>
                  <a:pt x="6624935" y="2421187"/>
                </a:lnTo>
                <a:lnTo>
                  <a:pt x="6607239" y="2418475"/>
                </a:lnTo>
                <a:close/>
                <a:moveTo>
                  <a:pt x="6606018" y="2418288"/>
                </a:moveTo>
                <a:lnTo>
                  <a:pt x="6607239" y="2418475"/>
                </a:lnTo>
                <a:lnTo>
                  <a:pt x="6565993" y="2419477"/>
                </a:lnTo>
                <a:cubicBezTo>
                  <a:pt x="6582851" y="2418398"/>
                  <a:pt x="6596193" y="2418002"/>
                  <a:pt x="6606018" y="2418288"/>
                </a:cubicBezTo>
                <a:close/>
                <a:moveTo>
                  <a:pt x="6928451" y="2396291"/>
                </a:moveTo>
                <a:lnTo>
                  <a:pt x="6928203" y="2418226"/>
                </a:lnTo>
                <a:lnTo>
                  <a:pt x="6877627" y="2421461"/>
                </a:lnTo>
                <a:lnTo>
                  <a:pt x="6877876" y="2399526"/>
                </a:lnTo>
                <a:close/>
                <a:moveTo>
                  <a:pt x="4235183" y="2390745"/>
                </a:moveTo>
                <a:lnTo>
                  <a:pt x="4238879" y="2391957"/>
                </a:lnTo>
                <a:cubicBezTo>
                  <a:pt x="4239222" y="2392620"/>
                  <a:pt x="4237287" y="2393087"/>
                  <a:pt x="4233073" y="2393356"/>
                </a:cubicBezTo>
                <a:close/>
                <a:moveTo>
                  <a:pt x="5900951" y="2385301"/>
                </a:moveTo>
                <a:cubicBezTo>
                  <a:pt x="6142174" y="2406403"/>
                  <a:pt x="6349848" y="2415037"/>
                  <a:pt x="6523970" y="2411205"/>
                </a:cubicBezTo>
                <a:lnTo>
                  <a:pt x="6422633" y="2434127"/>
                </a:lnTo>
                <a:cubicBezTo>
                  <a:pt x="6394535" y="2435925"/>
                  <a:pt x="6186861" y="2427290"/>
                  <a:pt x="5799613" y="2408223"/>
                </a:cubicBezTo>
                <a:cubicBezTo>
                  <a:pt x="5810976" y="2396537"/>
                  <a:pt x="5844755" y="2388896"/>
                  <a:pt x="5900951" y="2385301"/>
                </a:cubicBezTo>
                <a:close/>
                <a:moveTo>
                  <a:pt x="3206194" y="2327527"/>
                </a:moveTo>
                <a:lnTo>
                  <a:pt x="3205697" y="2371399"/>
                </a:lnTo>
                <a:lnTo>
                  <a:pt x="3171980" y="2373555"/>
                </a:lnTo>
                <a:lnTo>
                  <a:pt x="3172478" y="2329685"/>
                </a:lnTo>
                <a:close/>
                <a:moveTo>
                  <a:pt x="4705860" y="2297354"/>
                </a:moveTo>
                <a:lnTo>
                  <a:pt x="4815129" y="2317763"/>
                </a:lnTo>
                <a:lnTo>
                  <a:pt x="4806513" y="2334754"/>
                </a:lnTo>
                <a:lnTo>
                  <a:pt x="4705673" y="2313806"/>
                </a:lnTo>
                <a:close/>
                <a:moveTo>
                  <a:pt x="4015530" y="2264796"/>
                </a:moveTo>
                <a:cubicBezTo>
                  <a:pt x="4015447" y="2272108"/>
                  <a:pt x="4018112" y="2284723"/>
                  <a:pt x="4023524" y="2302644"/>
                </a:cubicBezTo>
                <a:cubicBezTo>
                  <a:pt x="4028936" y="2320564"/>
                  <a:pt x="4031642" y="2329524"/>
                  <a:pt x="4031642" y="2329524"/>
                </a:cubicBezTo>
                <a:lnTo>
                  <a:pt x="4124365" y="2323592"/>
                </a:lnTo>
                <a:lnTo>
                  <a:pt x="4124862" y="2279722"/>
                </a:lnTo>
                <a:cubicBezTo>
                  <a:pt x="4074452" y="2268334"/>
                  <a:pt x="4038009" y="2263358"/>
                  <a:pt x="4015530" y="2264796"/>
                </a:cubicBezTo>
                <a:close/>
                <a:moveTo>
                  <a:pt x="3907194" y="2162129"/>
                </a:moveTo>
                <a:cubicBezTo>
                  <a:pt x="3935085" y="2178611"/>
                  <a:pt x="3965598" y="2211365"/>
                  <a:pt x="3998734" y="2260390"/>
                </a:cubicBezTo>
                <a:lnTo>
                  <a:pt x="4066168" y="2256077"/>
                </a:lnTo>
                <a:cubicBezTo>
                  <a:pt x="4066334" y="2241453"/>
                  <a:pt x="4074846" y="2233602"/>
                  <a:pt x="4091706" y="2232524"/>
                </a:cubicBezTo>
                <a:cubicBezTo>
                  <a:pt x="4125173" y="2252302"/>
                  <a:pt x="4155956" y="2261293"/>
                  <a:pt x="4184054" y="2259495"/>
                </a:cubicBezTo>
                <a:lnTo>
                  <a:pt x="4142219" y="2234772"/>
                </a:lnTo>
                <a:cubicBezTo>
                  <a:pt x="4164863" y="2218711"/>
                  <a:pt x="4178335" y="2206889"/>
                  <a:pt x="4182630" y="2199308"/>
                </a:cubicBezTo>
                <a:cubicBezTo>
                  <a:pt x="4186929" y="2191727"/>
                  <a:pt x="4182054" y="2188385"/>
                  <a:pt x="4168003" y="2189284"/>
                </a:cubicBezTo>
                <a:cubicBezTo>
                  <a:pt x="4162344" y="2193300"/>
                  <a:pt x="4075406" y="2184248"/>
                  <a:pt x="3907194" y="2162129"/>
                </a:cubicBezTo>
                <a:close/>
                <a:moveTo>
                  <a:pt x="3679790" y="2160237"/>
                </a:moveTo>
                <a:lnTo>
                  <a:pt x="3654379" y="2172822"/>
                </a:lnTo>
                <a:lnTo>
                  <a:pt x="3704581" y="2202489"/>
                </a:lnTo>
                <a:lnTo>
                  <a:pt x="3721627" y="2184959"/>
                </a:lnTo>
                <a:close/>
                <a:moveTo>
                  <a:pt x="2238480" y="2008936"/>
                </a:moveTo>
                <a:lnTo>
                  <a:pt x="2247444" y="2010748"/>
                </a:lnTo>
                <a:cubicBezTo>
                  <a:pt x="2260048" y="2013596"/>
                  <a:pt x="2263539" y="2015199"/>
                  <a:pt x="2257919" y="2015558"/>
                </a:cubicBezTo>
                <a:cubicBezTo>
                  <a:pt x="2249491" y="2016097"/>
                  <a:pt x="2243193" y="2014218"/>
                  <a:pt x="2239032" y="2009918"/>
                </a:cubicBezTo>
                <a:close/>
                <a:moveTo>
                  <a:pt x="6372006" y="1885273"/>
                </a:moveTo>
                <a:cubicBezTo>
                  <a:pt x="6350943" y="1885707"/>
                  <a:pt x="6336176" y="1888021"/>
                  <a:pt x="6327706" y="1892216"/>
                </a:cubicBezTo>
                <a:cubicBezTo>
                  <a:pt x="6361174" y="1911995"/>
                  <a:pt x="6389190" y="1917509"/>
                  <a:pt x="6411750" y="1908760"/>
                </a:cubicBezTo>
                <a:cubicBezTo>
                  <a:pt x="6423030" y="1904384"/>
                  <a:pt x="6437141" y="1898002"/>
                  <a:pt x="6454083" y="1889612"/>
                </a:cubicBezTo>
                <a:cubicBezTo>
                  <a:pt x="6420428" y="1886285"/>
                  <a:pt x="6393069" y="1884839"/>
                  <a:pt x="6372006" y="1885273"/>
                </a:cubicBezTo>
                <a:close/>
                <a:moveTo>
                  <a:pt x="6783260" y="1830196"/>
                </a:moveTo>
                <a:cubicBezTo>
                  <a:pt x="6614343" y="1870227"/>
                  <a:pt x="6529884" y="1890242"/>
                  <a:pt x="6529884" y="1890242"/>
                </a:cubicBezTo>
                <a:cubicBezTo>
                  <a:pt x="6591492" y="1904568"/>
                  <a:pt x="6636344" y="1910832"/>
                  <a:pt x="6664442" y="1909034"/>
                </a:cubicBezTo>
                <a:cubicBezTo>
                  <a:pt x="6709398" y="1906159"/>
                  <a:pt x="6743281" y="1889378"/>
                  <a:pt x="6766091" y="1858694"/>
                </a:cubicBezTo>
                <a:cubicBezTo>
                  <a:pt x="6771669" y="1861990"/>
                  <a:pt x="6791317" y="1862559"/>
                  <a:pt x="6825033" y="1860403"/>
                </a:cubicBezTo>
                <a:close/>
                <a:moveTo>
                  <a:pt x="7137166" y="1818517"/>
                </a:moveTo>
                <a:lnTo>
                  <a:pt x="7136979" y="1834968"/>
                </a:lnTo>
                <a:lnTo>
                  <a:pt x="7086403" y="1838204"/>
                </a:lnTo>
                <a:lnTo>
                  <a:pt x="7086591" y="1821752"/>
                </a:lnTo>
                <a:close/>
                <a:moveTo>
                  <a:pt x="5007670" y="1680745"/>
                </a:moveTo>
                <a:cubicBezTo>
                  <a:pt x="5114068" y="1706818"/>
                  <a:pt x="5487123" y="1739579"/>
                  <a:pt x="6126835" y="1779029"/>
                </a:cubicBezTo>
                <a:cubicBezTo>
                  <a:pt x="6166088" y="1783824"/>
                  <a:pt x="6191210" y="1796831"/>
                  <a:pt x="6202200" y="1818047"/>
                </a:cubicBezTo>
                <a:cubicBezTo>
                  <a:pt x="6314592" y="1810857"/>
                  <a:pt x="6421300" y="1809511"/>
                  <a:pt x="6522326" y="1814009"/>
                </a:cubicBezTo>
                <a:cubicBezTo>
                  <a:pt x="6527905" y="1817304"/>
                  <a:pt x="6606577" y="1812273"/>
                  <a:pt x="6758346" y="1798911"/>
                </a:cubicBezTo>
                <a:cubicBezTo>
                  <a:pt x="6865117" y="1792080"/>
                  <a:pt x="6938026" y="1800203"/>
                  <a:pt x="6977072" y="1823278"/>
                </a:cubicBezTo>
                <a:cubicBezTo>
                  <a:pt x="6943314" y="1829091"/>
                  <a:pt x="6898232" y="1842934"/>
                  <a:pt x="6841830" y="1864808"/>
                </a:cubicBezTo>
                <a:cubicBezTo>
                  <a:pt x="6852944" y="1875057"/>
                  <a:pt x="6866911" y="1881470"/>
                  <a:pt x="6883727" y="1884047"/>
                </a:cubicBezTo>
                <a:cubicBezTo>
                  <a:pt x="7007315" y="1879795"/>
                  <a:pt x="7173091" y="1869190"/>
                  <a:pt x="7381054" y="1852234"/>
                </a:cubicBezTo>
                <a:cubicBezTo>
                  <a:pt x="7364486" y="1827722"/>
                  <a:pt x="7333870" y="1804108"/>
                  <a:pt x="7289204" y="1781392"/>
                </a:cubicBezTo>
                <a:lnTo>
                  <a:pt x="7331662" y="1751277"/>
                </a:lnTo>
                <a:cubicBezTo>
                  <a:pt x="7292325" y="1753793"/>
                  <a:pt x="7258598" y="1756864"/>
                  <a:pt x="7230480" y="1760489"/>
                </a:cubicBezTo>
                <a:lnTo>
                  <a:pt x="7217376" y="1762923"/>
                </a:lnTo>
                <a:lnTo>
                  <a:pt x="7243591" y="1764788"/>
                </a:lnTo>
                <a:cubicBezTo>
                  <a:pt x="7253052" y="1766238"/>
                  <a:pt x="7262677" y="1768476"/>
                  <a:pt x="7272470" y="1771502"/>
                </a:cubicBezTo>
                <a:cubicBezTo>
                  <a:pt x="7272303" y="1786127"/>
                  <a:pt x="7266581" y="1795625"/>
                  <a:pt x="7255300" y="1800001"/>
                </a:cubicBezTo>
                <a:lnTo>
                  <a:pt x="7044569" y="1813480"/>
                </a:lnTo>
                <a:cubicBezTo>
                  <a:pt x="7027793" y="1807247"/>
                  <a:pt x="7013911" y="1793522"/>
                  <a:pt x="7002920" y="1772306"/>
                </a:cubicBezTo>
                <a:cubicBezTo>
                  <a:pt x="6789669" y="1760375"/>
                  <a:pt x="6573587" y="1750451"/>
                  <a:pt x="6354674" y="1742536"/>
                </a:cubicBezTo>
                <a:cubicBezTo>
                  <a:pt x="6326577" y="1744333"/>
                  <a:pt x="6295649" y="1748138"/>
                  <a:pt x="6261891" y="1753951"/>
                </a:cubicBezTo>
                <a:cubicBezTo>
                  <a:pt x="6222595" y="1752811"/>
                  <a:pt x="6017732" y="1743996"/>
                  <a:pt x="5647299" y="1727507"/>
                </a:cubicBezTo>
                <a:cubicBezTo>
                  <a:pt x="5585651" y="1716837"/>
                  <a:pt x="5493095" y="1708146"/>
                  <a:pt x="5369631" y="1701430"/>
                </a:cubicBezTo>
                <a:cubicBezTo>
                  <a:pt x="5279843" y="1696214"/>
                  <a:pt x="5159190" y="1689320"/>
                  <a:pt x="5007670" y="1680745"/>
                </a:cubicBezTo>
                <a:close/>
                <a:moveTo>
                  <a:pt x="2413817" y="1638437"/>
                </a:moveTo>
                <a:lnTo>
                  <a:pt x="2362929" y="1669092"/>
                </a:lnTo>
                <a:cubicBezTo>
                  <a:pt x="2379581" y="1686292"/>
                  <a:pt x="2387761" y="1707688"/>
                  <a:pt x="2387471" y="1733279"/>
                </a:cubicBezTo>
                <a:cubicBezTo>
                  <a:pt x="2409948" y="1731842"/>
                  <a:pt x="2432510" y="1723093"/>
                  <a:pt x="2455154" y="1707030"/>
                </a:cubicBezTo>
                <a:cubicBezTo>
                  <a:pt x="2455569" y="1670472"/>
                  <a:pt x="2455776" y="1652192"/>
                  <a:pt x="2455776" y="1652192"/>
                </a:cubicBezTo>
                <a:cubicBezTo>
                  <a:pt x="2444538" y="1652911"/>
                  <a:pt x="2430551" y="1648326"/>
                  <a:pt x="2413817" y="1638437"/>
                </a:cubicBezTo>
                <a:close/>
                <a:moveTo>
                  <a:pt x="2331890" y="1435444"/>
                </a:moveTo>
                <a:lnTo>
                  <a:pt x="2330982" y="1435502"/>
                </a:lnTo>
                <a:lnTo>
                  <a:pt x="2288633" y="1443831"/>
                </a:lnTo>
                <a:lnTo>
                  <a:pt x="2273405" y="1439185"/>
                </a:lnTo>
                <a:lnTo>
                  <a:pt x="2239167" y="1441376"/>
                </a:lnTo>
                <a:lnTo>
                  <a:pt x="2238919" y="1463311"/>
                </a:lnTo>
                <a:lnTo>
                  <a:pt x="2331640" y="1457379"/>
                </a:lnTo>
                <a:close/>
                <a:moveTo>
                  <a:pt x="7400437" y="1308640"/>
                </a:moveTo>
                <a:lnTo>
                  <a:pt x="7410949" y="1323841"/>
                </a:lnTo>
                <a:lnTo>
                  <a:pt x="7362661" y="1346290"/>
                </a:lnTo>
                <a:lnTo>
                  <a:pt x="7360547" y="1330053"/>
                </a:lnTo>
                <a:close/>
                <a:moveTo>
                  <a:pt x="7497617" y="1137193"/>
                </a:moveTo>
                <a:lnTo>
                  <a:pt x="7405216" y="1148582"/>
                </a:lnTo>
                <a:lnTo>
                  <a:pt x="7408033" y="1170231"/>
                </a:lnTo>
                <a:lnTo>
                  <a:pt x="7500434" y="1158842"/>
                </a:lnTo>
                <a:close/>
                <a:moveTo>
                  <a:pt x="2571168" y="1057075"/>
                </a:moveTo>
                <a:lnTo>
                  <a:pt x="2573281" y="1073311"/>
                </a:lnTo>
                <a:lnTo>
                  <a:pt x="2522879" y="1079523"/>
                </a:lnTo>
                <a:lnTo>
                  <a:pt x="2520769" y="1063287"/>
                </a:lnTo>
                <a:close/>
                <a:moveTo>
                  <a:pt x="2768545" y="999753"/>
                </a:moveTo>
                <a:cubicBezTo>
                  <a:pt x="2644874" y="1011329"/>
                  <a:pt x="2479672" y="1031694"/>
                  <a:pt x="2272941" y="1060840"/>
                </a:cubicBezTo>
                <a:cubicBezTo>
                  <a:pt x="2293029" y="1084027"/>
                  <a:pt x="2327115" y="1105488"/>
                  <a:pt x="2375201" y="1125220"/>
                </a:cubicBezTo>
                <a:lnTo>
                  <a:pt x="2336721" y="1157458"/>
                </a:lnTo>
                <a:cubicBezTo>
                  <a:pt x="2375922" y="1152627"/>
                  <a:pt x="2409405" y="1147583"/>
                  <a:pt x="2437169" y="1142328"/>
                </a:cubicBezTo>
                <a:lnTo>
                  <a:pt x="2450002" y="1139145"/>
                </a:lnTo>
                <a:lnTo>
                  <a:pt x="2423386" y="1138872"/>
                </a:lnTo>
                <a:cubicBezTo>
                  <a:pt x="2413670" y="1138007"/>
                  <a:pt x="2403678" y="1136375"/>
                  <a:pt x="2393408" y="1133974"/>
                </a:cubicBezTo>
                <a:cubicBezTo>
                  <a:pt x="2391530" y="1119542"/>
                  <a:pt x="2395959" y="1109833"/>
                  <a:pt x="2406689" y="1104843"/>
                </a:cubicBezTo>
                <a:lnTo>
                  <a:pt x="2616691" y="1078958"/>
                </a:lnTo>
                <a:cubicBezTo>
                  <a:pt x="2634429" y="1084103"/>
                  <a:pt x="2650306" y="1096809"/>
                  <a:pt x="2664323" y="1117078"/>
                </a:cubicBezTo>
                <a:cubicBezTo>
                  <a:pt x="2880410" y="1116104"/>
                  <a:pt x="3099062" y="1112980"/>
                  <a:pt x="3320281" y="1107709"/>
                </a:cubicBezTo>
                <a:cubicBezTo>
                  <a:pt x="3348281" y="1104257"/>
                  <a:pt x="3378847" y="1098658"/>
                  <a:pt x="3411977" y="1090907"/>
                </a:cubicBezTo>
                <a:cubicBezTo>
                  <a:pt x="3451646" y="1089683"/>
                  <a:pt x="3658865" y="1086137"/>
                  <a:pt x="4033630" y="1080268"/>
                </a:cubicBezTo>
                <a:cubicBezTo>
                  <a:pt x="4097108" y="1087107"/>
                  <a:pt x="4191387" y="1090150"/>
                  <a:pt x="4316464" y="1089396"/>
                </a:cubicBezTo>
                <a:cubicBezTo>
                  <a:pt x="4407475" y="1089176"/>
                  <a:pt x="4529752" y="1088767"/>
                  <a:pt x="4683299" y="1088171"/>
                </a:cubicBezTo>
                <a:cubicBezTo>
                  <a:pt x="4572674" y="1068813"/>
                  <a:pt x="4192996" y="1058791"/>
                  <a:pt x="3544267" y="1058104"/>
                </a:cubicBezTo>
                <a:cubicBezTo>
                  <a:pt x="3504128" y="1055719"/>
                  <a:pt x="3477048" y="1044394"/>
                  <a:pt x="3463031" y="1024125"/>
                </a:cubicBezTo>
                <a:cubicBezTo>
                  <a:pt x="3351029" y="1037933"/>
                  <a:pt x="3243927" y="1045635"/>
                  <a:pt x="3141718" y="1047235"/>
                </a:cubicBezTo>
                <a:cubicBezTo>
                  <a:pt x="3135647" y="1044317"/>
                  <a:pt x="3057247" y="1053981"/>
                  <a:pt x="2906516" y="1076227"/>
                </a:cubicBezTo>
                <a:cubicBezTo>
                  <a:pt x="2800116" y="1089342"/>
                  <a:pt x="2725673" y="1085687"/>
                  <a:pt x="2683187" y="1065262"/>
                </a:cubicBezTo>
                <a:cubicBezTo>
                  <a:pt x="2716317" y="1057513"/>
                  <a:pt x="2759707" y="1041166"/>
                  <a:pt x="2813361" y="1016224"/>
                </a:cubicBezTo>
                <a:cubicBezTo>
                  <a:pt x="2800752" y="1006779"/>
                  <a:pt x="2785814" y="1001290"/>
                  <a:pt x="2768545" y="999753"/>
                </a:cubicBezTo>
                <a:close/>
                <a:moveTo>
                  <a:pt x="2985537" y="962008"/>
                </a:moveTo>
                <a:cubicBezTo>
                  <a:pt x="2940737" y="967529"/>
                  <a:pt x="2909015" y="986103"/>
                  <a:pt x="2890371" y="1017729"/>
                </a:cubicBezTo>
                <a:cubicBezTo>
                  <a:pt x="2884300" y="1014811"/>
                  <a:pt x="2864467" y="1015424"/>
                  <a:pt x="2830866" y="1019565"/>
                </a:cubicBezTo>
                <a:lnTo>
                  <a:pt x="2877092" y="1046861"/>
                </a:lnTo>
                <a:cubicBezTo>
                  <a:pt x="3041335" y="997288"/>
                  <a:pt x="3123458" y="972502"/>
                  <a:pt x="3123458" y="972502"/>
                </a:cubicBezTo>
                <a:cubicBezTo>
                  <a:pt x="3059513" y="962054"/>
                  <a:pt x="3013537" y="958556"/>
                  <a:pt x="2985537" y="962008"/>
                </a:cubicBezTo>
                <a:close/>
                <a:moveTo>
                  <a:pt x="3277451" y="942522"/>
                </a:moveTo>
                <a:cubicBezTo>
                  <a:pt x="3262982" y="940639"/>
                  <a:pt x="3250381" y="942192"/>
                  <a:pt x="3239651" y="947181"/>
                </a:cubicBezTo>
                <a:cubicBezTo>
                  <a:pt x="3228921" y="952171"/>
                  <a:pt x="3215624" y="959308"/>
                  <a:pt x="3199764" y="968594"/>
                </a:cubicBezTo>
                <a:cubicBezTo>
                  <a:pt x="3268372" y="971136"/>
                  <a:pt x="3310608" y="967762"/>
                  <a:pt x="3326468" y="958475"/>
                </a:cubicBezTo>
                <a:cubicBezTo>
                  <a:pt x="3308260" y="949722"/>
                  <a:pt x="3291921" y="944404"/>
                  <a:pt x="3277451" y="942522"/>
                </a:cubicBezTo>
                <a:close/>
                <a:moveTo>
                  <a:pt x="7310504" y="879813"/>
                </a:moveTo>
                <a:cubicBezTo>
                  <a:pt x="7288103" y="882573"/>
                  <a:pt x="7266643" y="892550"/>
                  <a:pt x="7246119" y="909745"/>
                </a:cubicBezTo>
                <a:cubicBezTo>
                  <a:pt x="7250814" y="945825"/>
                  <a:pt x="7253161" y="963865"/>
                  <a:pt x="7253161" y="963865"/>
                </a:cubicBezTo>
                <a:cubicBezTo>
                  <a:pt x="7264361" y="962484"/>
                  <a:pt x="7279064" y="966172"/>
                  <a:pt x="7297275" y="974924"/>
                </a:cubicBezTo>
                <a:lnTo>
                  <a:pt x="7344153" y="941651"/>
                </a:lnTo>
                <a:cubicBezTo>
                  <a:pt x="7325004" y="925682"/>
                  <a:pt x="7313790" y="905069"/>
                  <a:pt x="7310504" y="879813"/>
                </a:cubicBezTo>
                <a:close/>
                <a:moveTo>
                  <a:pt x="7401296" y="593675"/>
                </a:moveTo>
                <a:cubicBezTo>
                  <a:pt x="7409696" y="592639"/>
                  <a:pt x="7416291" y="594117"/>
                  <a:pt x="7421076" y="598110"/>
                </a:cubicBezTo>
                <a:lnTo>
                  <a:pt x="7421767" y="599046"/>
                </a:lnTo>
                <a:lnTo>
                  <a:pt x="7412500" y="597792"/>
                </a:lnTo>
                <a:cubicBezTo>
                  <a:pt x="7399430" y="595738"/>
                  <a:pt x="7395695" y="594364"/>
                  <a:pt x="7401296" y="593675"/>
                </a:cubicBezTo>
                <a:close/>
                <a:moveTo>
                  <a:pt x="5920576" y="495748"/>
                </a:moveTo>
                <a:lnTo>
                  <a:pt x="5905887" y="514054"/>
                </a:lnTo>
                <a:lnTo>
                  <a:pt x="5951409" y="535939"/>
                </a:lnTo>
                <a:lnTo>
                  <a:pt x="5975200" y="522008"/>
                </a:lnTo>
                <a:close/>
                <a:moveTo>
                  <a:pt x="2699538" y="469364"/>
                </a:moveTo>
                <a:lnTo>
                  <a:pt x="2702354" y="491013"/>
                </a:lnTo>
                <a:lnTo>
                  <a:pt x="2651953" y="497226"/>
                </a:lnTo>
                <a:lnTo>
                  <a:pt x="2649136" y="475577"/>
                </a:lnTo>
                <a:close/>
                <a:moveTo>
                  <a:pt x="5616716" y="456217"/>
                </a:moveTo>
                <a:lnTo>
                  <a:pt x="5549516" y="464501"/>
                </a:lnTo>
                <a:cubicBezTo>
                  <a:pt x="5551392" y="478933"/>
                  <a:pt x="5543931" y="487185"/>
                  <a:pt x="5527133" y="489255"/>
                </a:cubicBezTo>
                <a:cubicBezTo>
                  <a:pt x="5490714" y="471749"/>
                  <a:pt x="5458508" y="464721"/>
                  <a:pt x="5430507" y="468172"/>
                </a:cubicBezTo>
                <a:lnTo>
                  <a:pt x="5476028" y="490056"/>
                </a:lnTo>
                <a:cubicBezTo>
                  <a:pt x="5434983" y="524443"/>
                  <a:pt x="5428460" y="539911"/>
                  <a:pt x="5456463" y="536460"/>
                </a:cubicBezTo>
                <a:cubicBezTo>
                  <a:pt x="5461591" y="532161"/>
                  <a:pt x="5550270" y="535894"/>
                  <a:pt x="5722495" y="547657"/>
                </a:cubicBezTo>
                <a:cubicBezTo>
                  <a:pt x="5692147" y="533069"/>
                  <a:pt x="5656889" y="502589"/>
                  <a:pt x="5616716" y="456217"/>
                </a:cubicBezTo>
                <a:close/>
                <a:moveTo>
                  <a:pt x="2953650" y="454539"/>
                </a:moveTo>
                <a:lnTo>
                  <a:pt x="2971822" y="456155"/>
                </a:lnTo>
                <a:lnTo>
                  <a:pt x="2969885" y="456318"/>
                </a:lnTo>
                <a:lnTo>
                  <a:pt x="2950886" y="456853"/>
                </a:lnTo>
                <a:close/>
                <a:moveTo>
                  <a:pt x="3013155" y="452703"/>
                </a:moveTo>
                <a:cubicBezTo>
                  <a:pt x="2996356" y="454774"/>
                  <a:pt x="2982995" y="455961"/>
                  <a:pt x="2973079" y="456268"/>
                </a:cubicBezTo>
                <a:lnTo>
                  <a:pt x="2971822" y="456155"/>
                </a:lnTo>
                <a:close/>
                <a:moveTo>
                  <a:pt x="4794115" y="431138"/>
                </a:moveTo>
                <a:lnTo>
                  <a:pt x="4898437" y="445774"/>
                </a:lnTo>
                <a:lnTo>
                  <a:pt x="4900549" y="462011"/>
                </a:lnTo>
                <a:lnTo>
                  <a:pt x="4787828" y="448410"/>
                </a:lnTo>
                <a:close/>
                <a:moveTo>
                  <a:pt x="3785304" y="418014"/>
                </a:moveTo>
                <a:cubicBezTo>
                  <a:pt x="3775514" y="430219"/>
                  <a:pt x="3742617" y="439772"/>
                  <a:pt x="3686618" y="446675"/>
                </a:cubicBezTo>
                <a:cubicBezTo>
                  <a:pt x="3441121" y="440276"/>
                  <a:pt x="3231104" y="444167"/>
                  <a:pt x="3056564" y="458350"/>
                </a:cubicBezTo>
                <a:lnTo>
                  <a:pt x="3155252" y="429689"/>
                </a:lnTo>
                <a:cubicBezTo>
                  <a:pt x="3183252" y="426238"/>
                  <a:pt x="3393268" y="422345"/>
                  <a:pt x="3785304" y="418014"/>
                </a:cubicBezTo>
                <a:close/>
                <a:moveTo>
                  <a:pt x="5573962" y="390001"/>
                </a:moveTo>
                <a:lnTo>
                  <a:pt x="5481562" y="401391"/>
                </a:lnTo>
                <a:lnTo>
                  <a:pt x="5487194" y="444687"/>
                </a:lnTo>
                <a:cubicBezTo>
                  <a:pt x="5539473" y="452908"/>
                  <a:pt x="5576811" y="455637"/>
                  <a:pt x="5599211" y="452877"/>
                </a:cubicBezTo>
                <a:cubicBezTo>
                  <a:pt x="5598272" y="445660"/>
                  <a:pt x="5593831" y="433377"/>
                  <a:pt x="5585883" y="416027"/>
                </a:cubicBezTo>
                <a:cubicBezTo>
                  <a:pt x="5577936" y="398678"/>
                  <a:pt x="5573962" y="390001"/>
                  <a:pt x="5573962" y="390001"/>
                </a:cubicBezTo>
                <a:close/>
                <a:moveTo>
                  <a:pt x="5362501" y="339082"/>
                </a:moveTo>
                <a:lnTo>
                  <a:pt x="5360745" y="341783"/>
                </a:lnTo>
                <a:lnTo>
                  <a:pt x="5356860" y="340808"/>
                </a:lnTo>
                <a:cubicBezTo>
                  <a:pt x="5356422" y="340175"/>
                  <a:pt x="5358301" y="339599"/>
                  <a:pt x="5362501" y="339082"/>
                </a:cubicBezTo>
                <a:close/>
                <a:moveTo>
                  <a:pt x="2338890" y="321357"/>
                </a:moveTo>
                <a:lnTo>
                  <a:pt x="2371836" y="377784"/>
                </a:lnTo>
                <a:cubicBezTo>
                  <a:pt x="2355034" y="379855"/>
                  <a:pt x="2330306" y="386570"/>
                  <a:pt x="2297641" y="397928"/>
                </a:cubicBezTo>
                <a:cubicBezTo>
                  <a:pt x="2313034" y="385032"/>
                  <a:pt x="2311391" y="372405"/>
                  <a:pt x="2292714" y="360042"/>
                </a:cubicBezTo>
                <a:close/>
                <a:moveTo>
                  <a:pt x="6432175" y="295215"/>
                </a:moveTo>
                <a:lnTo>
                  <a:pt x="6437808" y="338510"/>
                </a:lnTo>
                <a:lnTo>
                  <a:pt x="6404209" y="342653"/>
                </a:lnTo>
                <a:lnTo>
                  <a:pt x="6398575" y="299357"/>
                </a:lnTo>
                <a:close/>
                <a:moveTo>
                  <a:pt x="2013955" y="185444"/>
                </a:moveTo>
                <a:lnTo>
                  <a:pt x="2018180" y="217918"/>
                </a:lnTo>
                <a:lnTo>
                  <a:pt x="1984579" y="222059"/>
                </a:lnTo>
                <a:lnTo>
                  <a:pt x="1980354" y="189586"/>
                </a:lnTo>
                <a:close/>
                <a:moveTo>
                  <a:pt x="1800433" y="184270"/>
                </a:moveTo>
                <a:cubicBezTo>
                  <a:pt x="1787387" y="215204"/>
                  <a:pt x="1821475" y="236665"/>
                  <a:pt x="1902692" y="248650"/>
                </a:cubicBezTo>
                <a:cubicBezTo>
                  <a:pt x="1902692" y="248650"/>
                  <a:pt x="1893009" y="250759"/>
                  <a:pt x="1873643" y="254979"/>
                </a:cubicBezTo>
                <a:cubicBezTo>
                  <a:pt x="1854277" y="259200"/>
                  <a:pt x="1845535" y="268526"/>
                  <a:pt x="1847412" y="282958"/>
                </a:cubicBezTo>
                <a:cubicBezTo>
                  <a:pt x="1851636" y="315430"/>
                  <a:pt x="1868923" y="338961"/>
                  <a:pt x="1899271" y="353550"/>
                </a:cubicBezTo>
                <a:cubicBezTo>
                  <a:pt x="1959494" y="379119"/>
                  <a:pt x="2005253" y="402808"/>
                  <a:pt x="2036538" y="424613"/>
                </a:cubicBezTo>
                <a:cubicBezTo>
                  <a:pt x="2021614" y="441116"/>
                  <a:pt x="2014623" y="452975"/>
                  <a:pt x="2015562" y="460192"/>
                </a:cubicBezTo>
                <a:cubicBezTo>
                  <a:pt x="1993128" y="418966"/>
                  <a:pt x="1943869" y="390211"/>
                  <a:pt x="1867782" y="373927"/>
                </a:cubicBezTo>
                <a:cubicBezTo>
                  <a:pt x="1849542" y="321188"/>
                  <a:pt x="1785811" y="290550"/>
                  <a:pt x="1676595" y="282017"/>
                </a:cubicBezTo>
                <a:lnTo>
                  <a:pt x="1670961" y="238721"/>
                </a:lnTo>
                <a:cubicBezTo>
                  <a:pt x="1706875" y="208633"/>
                  <a:pt x="1750033" y="190481"/>
                  <a:pt x="1800433" y="184270"/>
                </a:cubicBezTo>
                <a:close/>
                <a:moveTo>
                  <a:pt x="5844627" y="43200"/>
                </a:moveTo>
                <a:lnTo>
                  <a:pt x="5829141" y="48560"/>
                </a:lnTo>
                <a:lnTo>
                  <a:pt x="5831286" y="47252"/>
                </a:lnTo>
                <a:cubicBezTo>
                  <a:pt x="5835979" y="45068"/>
                  <a:pt x="5840428" y="43719"/>
                  <a:pt x="5844627" y="43200"/>
                </a:cubicBezTo>
                <a:close/>
                <a:moveTo>
                  <a:pt x="5659775" y="0"/>
                </a:moveTo>
                <a:cubicBezTo>
                  <a:pt x="5730047" y="42662"/>
                  <a:pt x="5786007" y="59019"/>
                  <a:pt x="5827652" y="49074"/>
                </a:cubicBezTo>
                <a:lnTo>
                  <a:pt x="5829141" y="48560"/>
                </a:lnTo>
                <a:lnTo>
                  <a:pt x="5816459" y="56296"/>
                </a:lnTo>
                <a:cubicBezTo>
                  <a:pt x="5806081" y="63990"/>
                  <a:pt x="5794713" y="75015"/>
                  <a:pt x="5782355" y="89369"/>
                </a:cubicBezTo>
                <a:cubicBezTo>
                  <a:pt x="5877153" y="162000"/>
                  <a:pt x="5924316" y="196512"/>
                  <a:pt x="5923848" y="192904"/>
                </a:cubicBezTo>
                <a:cubicBezTo>
                  <a:pt x="5931829" y="254242"/>
                  <a:pt x="5926731" y="302527"/>
                  <a:pt x="5908556" y="337761"/>
                </a:cubicBezTo>
                <a:cubicBezTo>
                  <a:pt x="5951511" y="361794"/>
                  <a:pt x="5992589" y="371395"/>
                  <a:pt x="6031788" y="366563"/>
                </a:cubicBezTo>
                <a:cubicBezTo>
                  <a:pt x="6042989" y="365182"/>
                  <a:pt x="6074243" y="342999"/>
                  <a:pt x="6125548" y="300017"/>
                </a:cubicBezTo>
                <a:cubicBezTo>
                  <a:pt x="6094731" y="281819"/>
                  <a:pt x="6048975" y="258133"/>
                  <a:pt x="5988281" y="228954"/>
                </a:cubicBezTo>
                <a:cubicBezTo>
                  <a:pt x="6014404" y="211069"/>
                  <a:pt x="6026762" y="196716"/>
                  <a:pt x="6025352" y="185892"/>
                </a:cubicBezTo>
                <a:cubicBezTo>
                  <a:pt x="6111232" y="189971"/>
                  <a:pt x="6172379" y="200762"/>
                  <a:pt x="6208795" y="218270"/>
                </a:cubicBezTo>
                <a:cubicBezTo>
                  <a:pt x="6214864" y="221187"/>
                  <a:pt x="6223968" y="225564"/>
                  <a:pt x="6236107" y="231399"/>
                </a:cubicBezTo>
                <a:cubicBezTo>
                  <a:pt x="6257100" y="217813"/>
                  <a:pt x="6273196" y="210331"/>
                  <a:pt x="6284396" y="208951"/>
                </a:cubicBezTo>
                <a:cubicBezTo>
                  <a:pt x="6274134" y="217548"/>
                  <a:pt x="6251047" y="236890"/>
                  <a:pt x="6215132" y="266979"/>
                </a:cubicBezTo>
                <a:cubicBezTo>
                  <a:pt x="6247359" y="296000"/>
                  <a:pt x="6266051" y="330354"/>
                  <a:pt x="6271214" y="370044"/>
                </a:cubicBezTo>
                <a:lnTo>
                  <a:pt x="6274737" y="397104"/>
                </a:lnTo>
                <a:cubicBezTo>
                  <a:pt x="6304145" y="404477"/>
                  <a:pt x="6333320" y="410045"/>
                  <a:pt x="6362259" y="413810"/>
                </a:cubicBezTo>
                <a:cubicBezTo>
                  <a:pt x="6408465" y="419113"/>
                  <a:pt x="6430632" y="414546"/>
                  <a:pt x="6428752" y="400114"/>
                </a:cubicBezTo>
                <a:cubicBezTo>
                  <a:pt x="6434355" y="399425"/>
                  <a:pt x="6454776" y="403323"/>
                  <a:pt x="6490019" y="411810"/>
                </a:cubicBezTo>
                <a:cubicBezTo>
                  <a:pt x="6525262" y="420296"/>
                  <a:pt x="6554084" y="423159"/>
                  <a:pt x="6576484" y="420398"/>
                </a:cubicBezTo>
                <a:cubicBezTo>
                  <a:pt x="6604486" y="416947"/>
                  <a:pt x="6623615" y="410922"/>
                  <a:pt x="6633876" y="402327"/>
                </a:cubicBezTo>
                <a:cubicBezTo>
                  <a:pt x="6633405" y="398717"/>
                  <a:pt x="6622904" y="394514"/>
                  <a:pt x="6602365" y="389713"/>
                </a:cubicBezTo>
                <a:cubicBezTo>
                  <a:pt x="6581825" y="384913"/>
                  <a:pt x="6565956" y="383203"/>
                  <a:pt x="6554755" y="384584"/>
                </a:cubicBezTo>
                <a:cubicBezTo>
                  <a:pt x="6575276" y="367391"/>
                  <a:pt x="6591139" y="358104"/>
                  <a:pt x="6602340" y="356722"/>
                </a:cubicBezTo>
                <a:cubicBezTo>
                  <a:pt x="6641538" y="351891"/>
                  <a:pt x="6688921" y="366214"/>
                  <a:pt x="6744485" y="399689"/>
                </a:cubicBezTo>
                <a:cubicBezTo>
                  <a:pt x="6739354" y="403988"/>
                  <a:pt x="6725120" y="403909"/>
                  <a:pt x="6701780" y="399454"/>
                </a:cubicBezTo>
                <a:cubicBezTo>
                  <a:pt x="6678912" y="398607"/>
                  <a:pt x="6662110" y="400678"/>
                  <a:pt x="6651381" y="405667"/>
                </a:cubicBezTo>
                <a:cubicBezTo>
                  <a:pt x="6670997" y="425244"/>
                  <a:pt x="6713953" y="449277"/>
                  <a:pt x="6780248" y="477765"/>
                </a:cubicBezTo>
                <a:lnTo>
                  <a:pt x="6783718" y="438845"/>
                </a:lnTo>
                <a:lnTo>
                  <a:pt x="6808920" y="435739"/>
                </a:lnTo>
                <a:cubicBezTo>
                  <a:pt x="6848588" y="434515"/>
                  <a:pt x="6874023" y="433213"/>
                  <a:pt x="6885223" y="431832"/>
                </a:cubicBezTo>
                <a:cubicBezTo>
                  <a:pt x="6924425" y="426999"/>
                  <a:pt x="6954973" y="399407"/>
                  <a:pt x="6976870" y="349050"/>
                </a:cubicBezTo>
                <a:cubicBezTo>
                  <a:pt x="6989946" y="362102"/>
                  <a:pt x="7012364" y="381334"/>
                  <a:pt x="7044118" y="406748"/>
                </a:cubicBezTo>
                <a:cubicBezTo>
                  <a:pt x="7016120" y="410199"/>
                  <a:pt x="6991859" y="420521"/>
                  <a:pt x="6971335" y="437714"/>
                </a:cubicBezTo>
                <a:cubicBezTo>
                  <a:pt x="7035284" y="448162"/>
                  <a:pt x="7070308" y="476838"/>
                  <a:pt x="7076411" y="523742"/>
                </a:cubicBezTo>
                <a:cubicBezTo>
                  <a:pt x="7077350" y="530958"/>
                  <a:pt x="7062662" y="549266"/>
                  <a:pt x="7032349" y="578664"/>
                </a:cubicBezTo>
                <a:cubicBezTo>
                  <a:pt x="7056156" y="586728"/>
                  <a:pt x="7095256" y="602987"/>
                  <a:pt x="7149646" y="627443"/>
                </a:cubicBezTo>
                <a:cubicBezTo>
                  <a:pt x="7204038" y="651900"/>
                  <a:pt x="7233580" y="682168"/>
                  <a:pt x="7238274" y="718249"/>
                </a:cubicBezTo>
                <a:cubicBezTo>
                  <a:pt x="7239682" y="729074"/>
                  <a:pt x="7237587" y="734830"/>
                  <a:pt x="7231987" y="735520"/>
                </a:cubicBezTo>
                <a:cubicBezTo>
                  <a:pt x="7226388" y="736211"/>
                  <a:pt x="7224291" y="741968"/>
                  <a:pt x="7225699" y="752792"/>
                </a:cubicBezTo>
                <a:cubicBezTo>
                  <a:pt x="7227575" y="767225"/>
                  <a:pt x="7257690" y="780011"/>
                  <a:pt x="7316038" y="791147"/>
                </a:cubicBezTo>
                <a:cubicBezTo>
                  <a:pt x="7316507" y="794755"/>
                  <a:pt x="7314646" y="802317"/>
                  <a:pt x="7310454" y="813833"/>
                </a:cubicBezTo>
                <a:cubicBezTo>
                  <a:pt x="7306262" y="825346"/>
                  <a:pt x="7304871" y="836516"/>
                  <a:pt x="7306279" y="847340"/>
                </a:cubicBezTo>
                <a:cubicBezTo>
                  <a:pt x="7305340" y="840124"/>
                  <a:pt x="7328929" y="868377"/>
                  <a:pt x="7377051" y="932097"/>
                </a:cubicBezTo>
                <a:cubicBezTo>
                  <a:pt x="7393849" y="930026"/>
                  <a:pt x="7400608" y="916363"/>
                  <a:pt x="7397322" y="891108"/>
                </a:cubicBezTo>
                <a:cubicBezTo>
                  <a:pt x="7409459" y="896943"/>
                  <a:pt x="7437460" y="893490"/>
                  <a:pt x="7481321" y="880753"/>
                </a:cubicBezTo>
                <a:cubicBezTo>
                  <a:pt x="7525652" y="871622"/>
                  <a:pt x="7555045" y="857001"/>
                  <a:pt x="7569498" y="836890"/>
                </a:cubicBezTo>
                <a:cubicBezTo>
                  <a:pt x="7545218" y="825219"/>
                  <a:pt x="7533079" y="819384"/>
                  <a:pt x="7533079" y="819384"/>
                </a:cubicBezTo>
                <a:cubicBezTo>
                  <a:pt x="7532142" y="812167"/>
                  <a:pt x="7536567" y="802458"/>
                  <a:pt x="7546360" y="790251"/>
                </a:cubicBezTo>
                <a:cubicBezTo>
                  <a:pt x="7540289" y="787334"/>
                  <a:pt x="7528503" y="784205"/>
                  <a:pt x="7510999" y="780863"/>
                </a:cubicBezTo>
                <a:cubicBezTo>
                  <a:pt x="7493495" y="777522"/>
                  <a:pt x="7481706" y="774392"/>
                  <a:pt x="7475638" y="771475"/>
                </a:cubicBezTo>
                <a:cubicBezTo>
                  <a:pt x="7444853" y="797266"/>
                  <a:pt x="7415464" y="811886"/>
                  <a:pt x="7387462" y="815337"/>
                </a:cubicBezTo>
                <a:cubicBezTo>
                  <a:pt x="7413584" y="797454"/>
                  <a:pt x="7444368" y="771663"/>
                  <a:pt x="7479814" y="737967"/>
                </a:cubicBezTo>
                <a:cubicBezTo>
                  <a:pt x="7444805" y="731284"/>
                  <a:pt x="7402319" y="710859"/>
                  <a:pt x="7352354" y="676693"/>
                </a:cubicBezTo>
                <a:cubicBezTo>
                  <a:pt x="7328579" y="712618"/>
                  <a:pt x="7320430" y="737450"/>
                  <a:pt x="7327907" y="751192"/>
                </a:cubicBezTo>
                <a:cubicBezTo>
                  <a:pt x="7325561" y="733152"/>
                  <a:pt x="7307586" y="726203"/>
                  <a:pt x="7273986" y="730344"/>
                </a:cubicBezTo>
                <a:cubicBezTo>
                  <a:pt x="7300109" y="712460"/>
                  <a:pt x="7312466" y="698106"/>
                  <a:pt x="7311057" y="687283"/>
                </a:cubicBezTo>
                <a:cubicBezTo>
                  <a:pt x="7309651" y="676457"/>
                  <a:pt x="7305675" y="667783"/>
                  <a:pt x="7299137" y="661257"/>
                </a:cubicBezTo>
                <a:cubicBezTo>
                  <a:pt x="7292599" y="654731"/>
                  <a:pt x="7289093" y="649664"/>
                  <a:pt x="7288622" y="646055"/>
                </a:cubicBezTo>
                <a:lnTo>
                  <a:pt x="7334146" y="667939"/>
                </a:lnTo>
                <a:cubicBezTo>
                  <a:pt x="7356546" y="665179"/>
                  <a:pt x="7366103" y="651170"/>
                  <a:pt x="7362817" y="625912"/>
                </a:cubicBezTo>
                <a:cubicBezTo>
                  <a:pt x="7368885" y="628831"/>
                  <a:pt x="7379156" y="631230"/>
                  <a:pt x="7393624" y="633114"/>
                </a:cubicBezTo>
                <a:cubicBezTo>
                  <a:pt x="7408094" y="634996"/>
                  <a:pt x="7418599" y="639199"/>
                  <a:pt x="7425137" y="645725"/>
                </a:cubicBezTo>
                <a:cubicBezTo>
                  <a:pt x="7429800" y="637819"/>
                  <a:pt x="7431427" y="628453"/>
                  <a:pt x="7430017" y="617629"/>
                </a:cubicBezTo>
                <a:cubicBezTo>
                  <a:pt x="7429430" y="613119"/>
                  <a:pt x="7428393" y="609237"/>
                  <a:pt x="7426902" y="605984"/>
                </a:cubicBezTo>
                <a:lnTo>
                  <a:pt x="7421767" y="599046"/>
                </a:lnTo>
                <a:lnTo>
                  <a:pt x="7439107" y="601387"/>
                </a:lnTo>
                <a:cubicBezTo>
                  <a:pt x="7450309" y="602757"/>
                  <a:pt x="7463844" y="604294"/>
                  <a:pt x="7479713" y="606005"/>
                </a:cubicBezTo>
                <a:cubicBezTo>
                  <a:pt x="7549361" y="747724"/>
                  <a:pt x="7584888" y="823995"/>
                  <a:pt x="7586297" y="834819"/>
                </a:cubicBezTo>
                <a:cubicBezTo>
                  <a:pt x="7590052" y="863684"/>
                  <a:pt x="7583085" y="908534"/>
                  <a:pt x="7565396" y="969369"/>
                </a:cubicBezTo>
                <a:cubicBezTo>
                  <a:pt x="7547707" y="1030205"/>
                  <a:pt x="7528133" y="1065611"/>
                  <a:pt x="7506670" y="1075589"/>
                </a:cubicBezTo>
                <a:cubicBezTo>
                  <a:pt x="7530948" y="1087260"/>
                  <a:pt x="7553113" y="1082694"/>
                  <a:pt x="7573167" y="1061893"/>
                </a:cubicBezTo>
                <a:cubicBezTo>
                  <a:pt x="7555496" y="1144721"/>
                  <a:pt x="7508412" y="1220179"/>
                  <a:pt x="7431924" y="1288262"/>
                </a:cubicBezTo>
                <a:lnTo>
                  <a:pt x="7384996" y="1255554"/>
                </a:lnTo>
                <a:cubicBezTo>
                  <a:pt x="7430734" y="1257249"/>
                  <a:pt x="7465255" y="1238329"/>
                  <a:pt x="7488563" y="1198797"/>
                </a:cubicBezTo>
                <a:cubicBezTo>
                  <a:pt x="7482493" y="1195878"/>
                  <a:pt x="7465458" y="1196145"/>
                  <a:pt x="7437458" y="1199598"/>
                </a:cubicBezTo>
                <a:cubicBezTo>
                  <a:pt x="7415059" y="1202358"/>
                  <a:pt x="7375865" y="1218186"/>
                  <a:pt x="7319882" y="1247083"/>
                </a:cubicBezTo>
                <a:cubicBezTo>
                  <a:pt x="7263899" y="1275979"/>
                  <a:pt x="7236844" y="1297645"/>
                  <a:pt x="7238724" y="1312077"/>
                </a:cubicBezTo>
                <a:cubicBezTo>
                  <a:pt x="7240132" y="1322900"/>
                  <a:pt x="7244105" y="1331575"/>
                  <a:pt x="7250644" y="1338102"/>
                </a:cubicBezTo>
                <a:cubicBezTo>
                  <a:pt x="7257182" y="1344627"/>
                  <a:pt x="7260685" y="1349693"/>
                  <a:pt x="7261155" y="1353303"/>
                </a:cubicBezTo>
                <a:cubicBezTo>
                  <a:pt x="7238286" y="1352456"/>
                  <a:pt x="7205391" y="1362008"/>
                  <a:pt x="7162468" y="1381964"/>
                </a:cubicBezTo>
                <a:cubicBezTo>
                  <a:pt x="7119546" y="1401918"/>
                  <a:pt x="7093893" y="1423410"/>
                  <a:pt x="7085509" y="1446438"/>
                </a:cubicBezTo>
                <a:lnTo>
                  <a:pt x="6952979" y="1462774"/>
                </a:lnTo>
                <a:lnTo>
                  <a:pt x="7174618" y="1487331"/>
                </a:lnTo>
                <a:cubicBezTo>
                  <a:pt x="7241968" y="1490329"/>
                  <a:pt x="7323472" y="1483289"/>
                  <a:pt x="7419129" y="1466210"/>
                </a:cubicBezTo>
                <a:cubicBezTo>
                  <a:pt x="7469456" y="1484909"/>
                  <a:pt x="7491809" y="1494440"/>
                  <a:pt x="7486190" y="1494799"/>
                </a:cubicBezTo>
                <a:cubicBezTo>
                  <a:pt x="7508669" y="1493361"/>
                  <a:pt x="7519928" y="1490814"/>
                  <a:pt x="7519970" y="1487159"/>
                </a:cubicBezTo>
                <a:cubicBezTo>
                  <a:pt x="7520010" y="1483502"/>
                  <a:pt x="7522862" y="1479667"/>
                  <a:pt x="7528523" y="1475652"/>
                </a:cubicBezTo>
                <a:cubicBezTo>
                  <a:pt x="7584718" y="1472057"/>
                  <a:pt x="7671884" y="1461002"/>
                  <a:pt x="7790018" y="1442484"/>
                </a:cubicBezTo>
                <a:cubicBezTo>
                  <a:pt x="7834974" y="1439609"/>
                  <a:pt x="7902470" y="1429812"/>
                  <a:pt x="7992507" y="1413092"/>
                </a:cubicBezTo>
                <a:cubicBezTo>
                  <a:pt x="7998251" y="1401765"/>
                  <a:pt x="8018086" y="1385883"/>
                  <a:pt x="8052009" y="1365448"/>
                </a:cubicBezTo>
                <a:cubicBezTo>
                  <a:pt x="8080066" y="1367306"/>
                  <a:pt x="8122151" y="1370094"/>
                  <a:pt x="8178262" y="1373810"/>
                </a:cubicBezTo>
                <a:cubicBezTo>
                  <a:pt x="8302182" y="1340311"/>
                  <a:pt x="8488083" y="1288234"/>
                  <a:pt x="8735964" y="1217579"/>
                </a:cubicBezTo>
                <a:cubicBezTo>
                  <a:pt x="8966365" y="1202840"/>
                  <a:pt x="9194288" y="1159035"/>
                  <a:pt x="9419732" y="1086162"/>
                </a:cubicBezTo>
                <a:cubicBezTo>
                  <a:pt x="9363080" y="1129971"/>
                  <a:pt x="9312173" y="1162454"/>
                  <a:pt x="9267009" y="1183609"/>
                </a:cubicBezTo>
                <a:cubicBezTo>
                  <a:pt x="9269819" y="1183429"/>
                  <a:pt x="9274017" y="1184529"/>
                  <a:pt x="9279606" y="1186914"/>
                </a:cubicBezTo>
                <a:lnTo>
                  <a:pt x="9295615" y="1195317"/>
                </a:lnTo>
                <a:lnTo>
                  <a:pt x="9302694" y="1193655"/>
                </a:lnTo>
                <a:cubicBezTo>
                  <a:pt x="9315349" y="1191933"/>
                  <a:pt x="9339939" y="1189903"/>
                  <a:pt x="9376466" y="1187567"/>
                </a:cubicBezTo>
                <a:cubicBezTo>
                  <a:pt x="9308574" y="1232096"/>
                  <a:pt x="9265972" y="1275006"/>
                  <a:pt x="9248657" y="1316299"/>
                </a:cubicBezTo>
                <a:cubicBezTo>
                  <a:pt x="9259813" y="1322891"/>
                  <a:pt x="9271009" y="1325829"/>
                  <a:pt x="9282250" y="1325110"/>
                </a:cubicBezTo>
                <a:cubicBezTo>
                  <a:pt x="9287869" y="1324750"/>
                  <a:pt x="9259584" y="1342999"/>
                  <a:pt x="9197396" y="1379856"/>
                </a:cubicBezTo>
                <a:cubicBezTo>
                  <a:pt x="9186074" y="1387887"/>
                  <a:pt x="9152273" y="1397356"/>
                  <a:pt x="9095996" y="1408262"/>
                </a:cubicBezTo>
                <a:cubicBezTo>
                  <a:pt x="9079055" y="1416652"/>
                  <a:pt x="9064860" y="1430346"/>
                  <a:pt x="9053414" y="1449345"/>
                </a:cubicBezTo>
                <a:cubicBezTo>
                  <a:pt x="9053414" y="1449345"/>
                  <a:pt x="9016721" y="1466304"/>
                  <a:pt x="8943335" y="1500225"/>
                </a:cubicBezTo>
                <a:cubicBezTo>
                  <a:pt x="8898171" y="1521380"/>
                  <a:pt x="8861603" y="1527373"/>
                  <a:pt x="8833630" y="1518202"/>
                </a:cubicBezTo>
                <a:cubicBezTo>
                  <a:pt x="8810986" y="1534263"/>
                  <a:pt x="8799642" y="1544122"/>
                  <a:pt x="8799602" y="1547778"/>
                </a:cubicBezTo>
                <a:cubicBezTo>
                  <a:pt x="8872572" y="1550417"/>
                  <a:pt x="8965336" y="1540829"/>
                  <a:pt x="9077892" y="1519017"/>
                </a:cubicBezTo>
                <a:cubicBezTo>
                  <a:pt x="9258007" y="1481922"/>
                  <a:pt x="9350874" y="1463195"/>
                  <a:pt x="9356495" y="1462835"/>
                </a:cubicBezTo>
                <a:lnTo>
                  <a:pt x="9415063" y="1497448"/>
                </a:lnTo>
                <a:cubicBezTo>
                  <a:pt x="9369692" y="1536883"/>
                  <a:pt x="9283683" y="1569784"/>
                  <a:pt x="9157036" y="1596151"/>
                </a:cubicBezTo>
                <a:cubicBezTo>
                  <a:pt x="9030391" y="1622519"/>
                  <a:pt x="8941510" y="1661083"/>
                  <a:pt x="8890393" y="1711845"/>
                </a:cubicBezTo>
                <a:cubicBezTo>
                  <a:pt x="8895972" y="1715141"/>
                  <a:pt x="8907190" y="1716251"/>
                  <a:pt x="8924049" y="1715172"/>
                </a:cubicBezTo>
                <a:cubicBezTo>
                  <a:pt x="8940908" y="1714094"/>
                  <a:pt x="8949317" y="1715382"/>
                  <a:pt x="8949275" y="1719039"/>
                </a:cubicBezTo>
                <a:lnTo>
                  <a:pt x="8974314" y="1739356"/>
                </a:lnTo>
                <a:cubicBezTo>
                  <a:pt x="9087326" y="1677329"/>
                  <a:pt x="9180360" y="1643978"/>
                  <a:pt x="9253413" y="1639305"/>
                </a:cubicBezTo>
                <a:cubicBezTo>
                  <a:pt x="9281344" y="1652131"/>
                  <a:pt x="9309360" y="1657646"/>
                  <a:pt x="9337457" y="1655848"/>
                </a:cubicBezTo>
                <a:cubicBezTo>
                  <a:pt x="9314937" y="1660942"/>
                  <a:pt x="9278224" y="1679730"/>
                  <a:pt x="9227316" y="1712212"/>
                </a:cubicBezTo>
                <a:cubicBezTo>
                  <a:pt x="9277725" y="1723600"/>
                  <a:pt x="9325471" y="1722373"/>
                  <a:pt x="9370552" y="1708529"/>
                </a:cubicBezTo>
                <a:cubicBezTo>
                  <a:pt x="9432491" y="1693608"/>
                  <a:pt x="9469079" y="1685787"/>
                  <a:pt x="9480319" y="1685068"/>
                </a:cubicBezTo>
                <a:cubicBezTo>
                  <a:pt x="9491558" y="1684349"/>
                  <a:pt x="9519531" y="1693520"/>
                  <a:pt x="9564238" y="1712580"/>
                </a:cubicBezTo>
                <a:cubicBezTo>
                  <a:pt x="9608945" y="1731638"/>
                  <a:pt x="9639708" y="1742457"/>
                  <a:pt x="9656525" y="1745035"/>
                </a:cubicBezTo>
                <a:cubicBezTo>
                  <a:pt x="9605783" y="1762893"/>
                  <a:pt x="9523884" y="1804664"/>
                  <a:pt x="9410830" y="1870348"/>
                </a:cubicBezTo>
                <a:cubicBezTo>
                  <a:pt x="9483802" y="1872987"/>
                  <a:pt x="9523200" y="1864986"/>
                  <a:pt x="9529028" y="1846347"/>
                </a:cubicBezTo>
                <a:cubicBezTo>
                  <a:pt x="9500432" y="1892015"/>
                  <a:pt x="9466465" y="1916108"/>
                  <a:pt x="9427130" y="1918624"/>
                </a:cubicBezTo>
                <a:cubicBezTo>
                  <a:pt x="9455226" y="1916826"/>
                  <a:pt x="9415994" y="1910203"/>
                  <a:pt x="9309429" y="1898754"/>
                </a:cubicBezTo>
                <a:cubicBezTo>
                  <a:pt x="9292613" y="1896176"/>
                  <a:pt x="9264495" y="1899802"/>
                  <a:pt x="9225075" y="1909630"/>
                </a:cubicBezTo>
                <a:cubicBezTo>
                  <a:pt x="9247387" y="1922816"/>
                  <a:pt x="9258419" y="1940375"/>
                  <a:pt x="9258169" y="1962311"/>
                </a:cubicBezTo>
                <a:cubicBezTo>
                  <a:pt x="9280648" y="1960873"/>
                  <a:pt x="9318580" y="1958447"/>
                  <a:pt x="9371965" y="1955032"/>
                </a:cubicBezTo>
                <a:cubicBezTo>
                  <a:pt x="9425351" y="1951617"/>
                  <a:pt x="9466092" y="1949011"/>
                  <a:pt x="9494189" y="1947213"/>
                </a:cubicBezTo>
                <a:cubicBezTo>
                  <a:pt x="9505262" y="1961118"/>
                  <a:pt x="9510737" y="1973554"/>
                  <a:pt x="9510613" y="1984521"/>
                </a:cubicBezTo>
                <a:cubicBezTo>
                  <a:pt x="9510197" y="2021081"/>
                  <a:pt x="9395967" y="2066746"/>
                  <a:pt x="9167919" y="2121519"/>
                </a:cubicBezTo>
                <a:cubicBezTo>
                  <a:pt x="8939873" y="2176292"/>
                  <a:pt x="8825557" y="2229270"/>
                  <a:pt x="8824977" y="2280453"/>
                </a:cubicBezTo>
                <a:cubicBezTo>
                  <a:pt x="8824810" y="2295077"/>
                  <a:pt x="8830306" y="2305685"/>
                  <a:pt x="8841462" y="2312278"/>
                </a:cubicBezTo>
                <a:cubicBezTo>
                  <a:pt x="8819068" y="2306403"/>
                  <a:pt x="8802250" y="2303826"/>
                  <a:pt x="8791012" y="2304545"/>
                </a:cubicBezTo>
                <a:cubicBezTo>
                  <a:pt x="8791219" y="2286266"/>
                  <a:pt x="8802748" y="2259956"/>
                  <a:pt x="8825599" y="2225615"/>
                </a:cubicBezTo>
                <a:cubicBezTo>
                  <a:pt x="8820022" y="2222319"/>
                  <a:pt x="8800373" y="2221749"/>
                  <a:pt x="8766657" y="2223906"/>
                </a:cubicBezTo>
                <a:cubicBezTo>
                  <a:pt x="8817233" y="2220670"/>
                  <a:pt x="8718664" y="2247069"/>
                  <a:pt x="8470948" y="2303100"/>
                </a:cubicBezTo>
                <a:cubicBezTo>
                  <a:pt x="8195259" y="2349961"/>
                  <a:pt x="7908559" y="2377433"/>
                  <a:pt x="7610850" y="2385518"/>
                </a:cubicBezTo>
                <a:cubicBezTo>
                  <a:pt x="7498502" y="2389052"/>
                  <a:pt x="7442305" y="2392647"/>
                  <a:pt x="7442265" y="2396302"/>
                </a:cubicBezTo>
                <a:lnTo>
                  <a:pt x="7400428" y="2371580"/>
                </a:lnTo>
                <a:cubicBezTo>
                  <a:pt x="7360926" y="2388720"/>
                  <a:pt x="7321506" y="2398548"/>
                  <a:pt x="7282170" y="2401064"/>
                </a:cubicBezTo>
                <a:cubicBezTo>
                  <a:pt x="7259527" y="2417125"/>
                  <a:pt x="7248121" y="2432467"/>
                  <a:pt x="7247955" y="2447091"/>
                </a:cubicBezTo>
                <a:cubicBezTo>
                  <a:pt x="7253574" y="2446732"/>
                  <a:pt x="7270412" y="2447481"/>
                  <a:pt x="7298468" y="2449340"/>
                </a:cubicBezTo>
                <a:cubicBezTo>
                  <a:pt x="7326524" y="2451198"/>
                  <a:pt x="7340490" y="2457611"/>
                  <a:pt x="7340366" y="2468579"/>
                </a:cubicBezTo>
                <a:cubicBezTo>
                  <a:pt x="7340282" y="2475890"/>
                  <a:pt x="7337441" y="2478812"/>
                  <a:pt x="7331844" y="2477344"/>
                </a:cubicBezTo>
                <a:cubicBezTo>
                  <a:pt x="7326243" y="2475876"/>
                  <a:pt x="7323382" y="2480624"/>
                  <a:pt x="7323259" y="2491592"/>
                </a:cubicBezTo>
                <a:cubicBezTo>
                  <a:pt x="7323176" y="2498904"/>
                  <a:pt x="7328753" y="2502201"/>
                  <a:pt x="7339992" y="2501482"/>
                </a:cubicBezTo>
                <a:cubicBezTo>
                  <a:pt x="7239006" y="2493329"/>
                  <a:pt x="7188700" y="2472801"/>
                  <a:pt x="7189075" y="2439898"/>
                </a:cubicBezTo>
                <a:cubicBezTo>
                  <a:pt x="7189198" y="2428931"/>
                  <a:pt x="7193497" y="2421349"/>
                  <a:pt x="7201968" y="2417153"/>
                </a:cubicBezTo>
                <a:cubicBezTo>
                  <a:pt x="7210437" y="2412958"/>
                  <a:pt x="7214694" y="2409033"/>
                  <a:pt x="7214736" y="2405377"/>
                </a:cubicBezTo>
                <a:cubicBezTo>
                  <a:pt x="7198001" y="2395488"/>
                  <a:pt x="7147468" y="2395068"/>
                  <a:pt x="7063134" y="2404116"/>
                </a:cubicBezTo>
                <a:cubicBezTo>
                  <a:pt x="6995699" y="2408428"/>
                  <a:pt x="6959379" y="2392486"/>
                  <a:pt x="6954176" y="2356287"/>
                </a:cubicBezTo>
                <a:cubicBezTo>
                  <a:pt x="6954217" y="2352631"/>
                  <a:pt x="6962750" y="2342952"/>
                  <a:pt x="6979774" y="2327250"/>
                </a:cubicBezTo>
                <a:cubicBezTo>
                  <a:pt x="7007789" y="2332765"/>
                  <a:pt x="7044087" y="2350535"/>
                  <a:pt x="7088669" y="2380563"/>
                </a:cubicBezTo>
                <a:cubicBezTo>
                  <a:pt x="7099950" y="2376188"/>
                  <a:pt x="7147840" y="2362164"/>
                  <a:pt x="7232341" y="2338493"/>
                </a:cubicBezTo>
                <a:cubicBezTo>
                  <a:pt x="7209946" y="2332619"/>
                  <a:pt x="7190402" y="2322910"/>
                  <a:pt x="7173709" y="2309365"/>
                </a:cubicBezTo>
                <a:cubicBezTo>
                  <a:pt x="7162513" y="2306427"/>
                  <a:pt x="7123196" y="2307116"/>
                  <a:pt x="7055762" y="2311430"/>
                </a:cubicBezTo>
                <a:cubicBezTo>
                  <a:pt x="7089478" y="2309273"/>
                  <a:pt x="7019153" y="2321078"/>
                  <a:pt x="6844782" y="2346845"/>
                </a:cubicBezTo>
                <a:cubicBezTo>
                  <a:pt x="6839203" y="2343549"/>
                  <a:pt x="6830754" y="2345916"/>
                  <a:pt x="6819431" y="2353946"/>
                </a:cubicBezTo>
                <a:cubicBezTo>
                  <a:pt x="6836207" y="2360179"/>
                  <a:pt x="6861328" y="2373186"/>
                  <a:pt x="6894797" y="2392964"/>
                </a:cubicBezTo>
                <a:cubicBezTo>
                  <a:pt x="6816331" y="2379718"/>
                  <a:pt x="6754537" y="2381844"/>
                  <a:pt x="6709415" y="2399342"/>
                </a:cubicBezTo>
                <a:cubicBezTo>
                  <a:pt x="6720530" y="2409592"/>
                  <a:pt x="6751292" y="2420410"/>
                  <a:pt x="6801701" y="2431798"/>
                </a:cubicBezTo>
                <a:cubicBezTo>
                  <a:pt x="6748419" y="2426074"/>
                  <a:pt x="6702137" y="2422185"/>
                  <a:pt x="6662852" y="2420132"/>
                </a:cubicBezTo>
                <a:lnTo>
                  <a:pt x="6627984" y="2419025"/>
                </a:lnTo>
                <a:lnTo>
                  <a:pt x="6667394" y="2391072"/>
                </a:lnTo>
                <a:cubicBezTo>
                  <a:pt x="6639420" y="2381901"/>
                  <a:pt x="6569258" y="2379082"/>
                  <a:pt x="6456910" y="2382616"/>
                </a:cubicBezTo>
                <a:cubicBezTo>
                  <a:pt x="6451414" y="2372008"/>
                  <a:pt x="6437531" y="2358284"/>
                  <a:pt x="6415261" y="2341442"/>
                </a:cubicBezTo>
                <a:cubicBezTo>
                  <a:pt x="6319813" y="2340241"/>
                  <a:pt x="6173829" y="2338620"/>
                  <a:pt x="5977312" y="2336578"/>
                </a:cubicBezTo>
                <a:cubicBezTo>
                  <a:pt x="5730137" y="2345083"/>
                  <a:pt x="5441084" y="2332520"/>
                  <a:pt x="5110154" y="2298891"/>
                </a:cubicBezTo>
                <a:cubicBezTo>
                  <a:pt x="4835337" y="2268979"/>
                  <a:pt x="4560520" y="2239066"/>
                  <a:pt x="4285702" y="2209155"/>
                </a:cubicBezTo>
                <a:cubicBezTo>
                  <a:pt x="4274381" y="2217185"/>
                  <a:pt x="4275590" y="2234461"/>
                  <a:pt x="4289326" y="2260982"/>
                </a:cubicBezTo>
                <a:cubicBezTo>
                  <a:pt x="4303064" y="2287502"/>
                  <a:pt x="4315511" y="2304058"/>
                  <a:pt x="4326667" y="2310651"/>
                </a:cubicBezTo>
                <a:cubicBezTo>
                  <a:pt x="4305530" y="2317483"/>
                  <a:pt x="4282700" y="2334699"/>
                  <a:pt x="4258169" y="2362296"/>
                </a:cubicBezTo>
                <a:lnTo>
                  <a:pt x="4235183" y="2390745"/>
                </a:lnTo>
                <a:lnTo>
                  <a:pt x="4231013" y="2389378"/>
                </a:lnTo>
                <a:cubicBezTo>
                  <a:pt x="4221211" y="2387266"/>
                  <a:pt x="4202290" y="2384365"/>
                  <a:pt x="4174255" y="2380679"/>
                </a:cubicBezTo>
                <a:cubicBezTo>
                  <a:pt x="4157355" y="2385413"/>
                  <a:pt x="4137769" y="2379360"/>
                  <a:pt x="4115499" y="2362517"/>
                </a:cubicBezTo>
                <a:cubicBezTo>
                  <a:pt x="4104093" y="2377861"/>
                  <a:pt x="4092709" y="2391375"/>
                  <a:pt x="4081346" y="2403062"/>
                </a:cubicBezTo>
                <a:cubicBezTo>
                  <a:pt x="4058619" y="2426434"/>
                  <a:pt x="4052750" y="2448729"/>
                  <a:pt x="4063741" y="2469946"/>
                </a:cubicBezTo>
                <a:lnTo>
                  <a:pt x="4021096" y="2516512"/>
                </a:lnTo>
                <a:cubicBezTo>
                  <a:pt x="4009857" y="2517231"/>
                  <a:pt x="3998618" y="2517951"/>
                  <a:pt x="3987379" y="2518670"/>
                </a:cubicBezTo>
                <a:lnTo>
                  <a:pt x="3986445" y="2600926"/>
                </a:lnTo>
                <a:cubicBezTo>
                  <a:pt x="3980826" y="2601286"/>
                  <a:pt x="3966860" y="2594873"/>
                  <a:pt x="3944548" y="2581688"/>
                </a:cubicBezTo>
                <a:cubicBezTo>
                  <a:pt x="3922111" y="2579469"/>
                  <a:pt x="3899487" y="2593703"/>
                  <a:pt x="3876678" y="2624388"/>
                </a:cubicBezTo>
                <a:cubicBezTo>
                  <a:pt x="3915725" y="2647462"/>
                  <a:pt x="3935247" y="2659000"/>
                  <a:pt x="3935247" y="2659000"/>
                </a:cubicBezTo>
                <a:cubicBezTo>
                  <a:pt x="3935165" y="2666311"/>
                  <a:pt x="3929441" y="2675811"/>
                  <a:pt x="3918078" y="2687497"/>
                </a:cubicBezTo>
                <a:cubicBezTo>
                  <a:pt x="3940389" y="2700683"/>
                  <a:pt x="3971214" y="2706018"/>
                  <a:pt x="4010550" y="2703501"/>
                </a:cubicBezTo>
                <a:cubicBezTo>
                  <a:pt x="3965470" y="2717345"/>
                  <a:pt x="3931794" y="2715846"/>
                  <a:pt x="3909524" y="2699004"/>
                </a:cubicBezTo>
                <a:cubicBezTo>
                  <a:pt x="3898243" y="2703379"/>
                  <a:pt x="3892561" y="2709222"/>
                  <a:pt x="3892478" y="2716534"/>
                </a:cubicBezTo>
                <a:cubicBezTo>
                  <a:pt x="3829138" y="2669441"/>
                  <a:pt x="3776235" y="2649650"/>
                  <a:pt x="3733771" y="2657162"/>
                </a:cubicBezTo>
                <a:lnTo>
                  <a:pt x="3732232" y="2657590"/>
                </a:lnTo>
                <a:lnTo>
                  <a:pt x="3745823" y="2650568"/>
                </a:lnTo>
                <a:cubicBezTo>
                  <a:pt x="3757133" y="2643452"/>
                  <a:pt x="3769886" y="2633046"/>
                  <a:pt x="3784080" y="2619352"/>
                </a:cubicBezTo>
                <a:cubicBezTo>
                  <a:pt x="3700742" y="2540658"/>
                  <a:pt x="3659052" y="2503140"/>
                  <a:pt x="3659010" y="2506795"/>
                </a:cubicBezTo>
                <a:cubicBezTo>
                  <a:pt x="3659716" y="2444645"/>
                  <a:pt x="3671495" y="2396400"/>
                  <a:pt x="3694346" y="2362059"/>
                </a:cubicBezTo>
                <a:cubicBezTo>
                  <a:pt x="3655342" y="2335329"/>
                  <a:pt x="3616170" y="2323221"/>
                  <a:pt x="3576835" y="2325737"/>
                </a:cubicBezTo>
                <a:cubicBezTo>
                  <a:pt x="3565595" y="2326457"/>
                  <a:pt x="3531671" y="2346892"/>
                  <a:pt x="3475060" y="2387047"/>
                </a:cubicBezTo>
                <a:cubicBezTo>
                  <a:pt x="3502908" y="2407184"/>
                  <a:pt x="3544723" y="2433735"/>
                  <a:pt x="3600503" y="2466699"/>
                </a:cubicBezTo>
                <a:cubicBezTo>
                  <a:pt x="3572239" y="2483120"/>
                  <a:pt x="3558046" y="2496814"/>
                  <a:pt x="3557921" y="2507782"/>
                </a:cubicBezTo>
                <a:cubicBezTo>
                  <a:pt x="3473795" y="2498550"/>
                  <a:pt x="3414997" y="2484046"/>
                  <a:pt x="3381530" y="2464267"/>
                </a:cubicBezTo>
                <a:cubicBezTo>
                  <a:pt x="3375951" y="2460971"/>
                  <a:pt x="3367584" y="2456026"/>
                  <a:pt x="3356428" y="2449433"/>
                </a:cubicBezTo>
                <a:cubicBezTo>
                  <a:pt x="3333825" y="2461839"/>
                  <a:pt x="3316904" y="2468401"/>
                  <a:pt x="3305665" y="2469120"/>
                </a:cubicBezTo>
                <a:cubicBezTo>
                  <a:pt x="3316987" y="2461089"/>
                  <a:pt x="3342463" y="2443020"/>
                  <a:pt x="3382090" y="2414913"/>
                </a:cubicBezTo>
                <a:cubicBezTo>
                  <a:pt x="3354366" y="2383807"/>
                  <a:pt x="3340730" y="2348147"/>
                  <a:pt x="3341187" y="2307932"/>
                </a:cubicBezTo>
                <a:lnTo>
                  <a:pt x="3341499" y="2280514"/>
                </a:lnTo>
                <a:cubicBezTo>
                  <a:pt x="3313526" y="2271343"/>
                  <a:pt x="3285532" y="2264001"/>
                  <a:pt x="3257517" y="2258487"/>
                </a:cubicBezTo>
                <a:cubicBezTo>
                  <a:pt x="3212685" y="2250394"/>
                  <a:pt x="3190187" y="2253660"/>
                  <a:pt x="3190020" y="2268284"/>
                </a:cubicBezTo>
                <a:cubicBezTo>
                  <a:pt x="3184401" y="2268643"/>
                  <a:pt x="3164805" y="2263504"/>
                  <a:pt x="3131234" y="2252865"/>
                </a:cubicBezTo>
                <a:cubicBezTo>
                  <a:pt x="3097662" y="2242227"/>
                  <a:pt x="3069637" y="2237626"/>
                  <a:pt x="3047159" y="2239064"/>
                </a:cubicBezTo>
                <a:cubicBezTo>
                  <a:pt x="3019061" y="2240861"/>
                  <a:pt x="2999351" y="2245775"/>
                  <a:pt x="2988029" y="2253806"/>
                </a:cubicBezTo>
                <a:cubicBezTo>
                  <a:pt x="2987988" y="2257462"/>
                  <a:pt x="2997759" y="2262316"/>
                  <a:pt x="3017345" y="2268370"/>
                </a:cubicBezTo>
                <a:cubicBezTo>
                  <a:pt x="3036931" y="2274423"/>
                  <a:pt x="3052342" y="2277091"/>
                  <a:pt x="3063581" y="2276372"/>
                </a:cubicBezTo>
                <a:cubicBezTo>
                  <a:pt x="3040938" y="2292434"/>
                  <a:pt x="3023996" y="2300824"/>
                  <a:pt x="3012757" y="2301543"/>
                </a:cubicBezTo>
                <a:cubicBezTo>
                  <a:pt x="2973420" y="2304059"/>
                  <a:pt x="2928692" y="2286828"/>
                  <a:pt x="2878573" y="2249848"/>
                </a:cubicBezTo>
                <a:cubicBezTo>
                  <a:pt x="2884235" y="2245833"/>
                  <a:pt x="2898262" y="2246762"/>
                  <a:pt x="2920657" y="2252636"/>
                </a:cubicBezTo>
                <a:cubicBezTo>
                  <a:pt x="2943094" y="2254854"/>
                  <a:pt x="2959952" y="2253775"/>
                  <a:pt x="2971233" y="2249401"/>
                </a:cubicBezTo>
                <a:cubicBezTo>
                  <a:pt x="2954623" y="2228544"/>
                  <a:pt x="2915618" y="2201813"/>
                  <a:pt x="2854219" y="2169209"/>
                </a:cubicBezTo>
                <a:lnTo>
                  <a:pt x="2845354" y="2208134"/>
                </a:lnTo>
                <a:lnTo>
                  <a:pt x="2820066" y="2209752"/>
                </a:lnTo>
                <a:cubicBezTo>
                  <a:pt x="2780771" y="2208612"/>
                  <a:pt x="2755505" y="2208402"/>
                  <a:pt x="2744265" y="2209121"/>
                </a:cubicBezTo>
                <a:cubicBezTo>
                  <a:pt x="2704929" y="2211638"/>
                  <a:pt x="2670942" y="2237557"/>
                  <a:pt x="2642305" y="2286881"/>
                </a:cubicBezTo>
                <a:cubicBezTo>
                  <a:pt x="2631232" y="2272977"/>
                  <a:pt x="2611813" y="2252299"/>
                  <a:pt x="2584046" y="2224850"/>
                </a:cubicBezTo>
                <a:cubicBezTo>
                  <a:pt x="2612144" y="2223053"/>
                  <a:pt x="2637516" y="2214123"/>
                  <a:pt x="2660160" y="2198061"/>
                </a:cubicBezTo>
                <a:cubicBezTo>
                  <a:pt x="2598552" y="2183737"/>
                  <a:pt x="2568018" y="2152811"/>
                  <a:pt x="2568558" y="2105285"/>
                </a:cubicBezTo>
                <a:cubicBezTo>
                  <a:pt x="2568640" y="2097973"/>
                  <a:pt x="2585686" y="2080443"/>
                  <a:pt x="2619693" y="2052695"/>
                </a:cubicBezTo>
                <a:cubicBezTo>
                  <a:pt x="2597341" y="2043164"/>
                  <a:pt x="2561052" y="2024480"/>
                  <a:pt x="2510829" y="1996641"/>
                </a:cubicBezTo>
                <a:cubicBezTo>
                  <a:pt x="2460606" y="1968801"/>
                  <a:pt x="2435702" y="1936602"/>
                  <a:pt x="2436117" y="1900042"/>
                </a:cubicBezTo>
                <a:cubicBezTo>
                  <a:pt x="2436242" y="1889075"/>
                  <a:pt x="2439114" y="1883412"/>
                  <a:pt x="2444734" y="1883052"/>
                </a:cubicBezTo>
                <a:cubicBezTo>
                  <a:pt x="2450353" y="1882692"/>
                  <a:pt x="2453225" y="1877028"/>
                  <a:pt x="2453350" y="1866061"/>
                </a:cubicBezTo>
                <a:cubicBezTo>
                  <a:pt x="2453515" y="1851438"/>
                  <a:pt x="2425604" y="1836784"/>
                  <a:pt x="2369616" y="1822099"/>
                </a:cubicBezTo>
                <a:cubicBezTo>
                  <a:pt x="2369658" y="1818443"/>
                  <a:pt x="2372551" y="1810951"/>
                  <a:pt x="2378295" y="1799625"/>
                </a:cubicBezTo>
                <a:cubicBezTo>
                  <a:pt x="2384039" y="1788298"/>
                  <a:pt x="2386973" y="1777150"/>
                  <a:pt x="2387098" y="1766183"/>
                </a:cubicBezTo>
                <a:cubicBezTo>
                  <a:pt x="2387014" y="1773494"/>
                  <a:pt x="2367699" y="1743677"/>
                  <a:pt x="2329151" y="1676732"/>
                </a:cubicBezTo>
                <a:cubicBezTo>
                  <a:pt x="2312293" y="1677811"/>
                  <a:pt x="2303718" y="1691145"/>
                  <a:pt x="2303427" y="1716736"/>
                </a:cubicBezTo>
                <a:cubicBezTo>
                  <a:pt x="2292271" y="1710143"/>
                  <a:pt x="2264173" y="1711941"/>
                  <a:pt x="2219134" y="1722129"/>
                </a:cubicBezTo>
                <a:cubicBezTo>
                  <a:pt x="2174137" y="1728660"/>
                  <a:pt x="2143105" y="1741605"/>
                  <a:pt x="2126039" y="1760962"/>
                </a:cubicBezTo>
                <a:cubicBezTo>
                  <a:pt x="2148351" y="1774148"/>
                  <a:pt x="2159507" y="1780741"/>
                  <a:pt x="2159507" y="1780741"/>
                </a:cubicBezTo>
                <a:cubicBezTo>
                  <a:pt x="2159424" y="1788053"/>
                  <a:pt x="2153701" y="1797551"/>
                  <a:pt x="2142337" y="1809238"/>
                </a:cubicBezTo>
                <a:cubicBezTo>
                  <a:pt x="2147914" y="1812535"/>
                  <a:pt x="2159101" y="1816386"/>
                  <a:pt x="2175899" y="1820792"/>
                </a:cubicBezTo>
                <a:cubicBezTo>
                  <a:pt x="2192694" y="1825196"/>
                  <a:pt x="2203882" y="1829048"/>
                  <a:pt x="2209461" y="1832344"/>
                </a:cubicBezTo>
                <a:cubicBezTo>
                  <a:pt x="2243426" y="1808251"/>
                  <a:pt x="2274459" y="1795307"/>
                  <a:pt x="2302555" y="1793509"/>
                </a:cubicBezTo>
                <a:cubicBezTo>
                  <a:pt x="2274292" y="1809930"/>
                  <a:pt x="2240327" y="1834023"/>
                  <a:pt x="2200657" y="1865786"/>
                </a:cubicBezTo>
                <a:cubicBezTo>
                  <a:pt x="2234250" y="1874596"/>
                  <a:pt x="2273297" y="1897672"/>
                  <a:pt x="2317796" y="1935011"/>
                </a:cubicBezTo>
                <a:cubicBezTo>
                  <a:pt x="2346267" y="1900310"/>
                  <a:pt x="2357775" y="1875828"/>
                  <a:pt x="2352321" y="1861564"/>
                </a:cubicBezTo>
                <a:cubicBezTo>
                  <a:pt x="2352114" y="1879844"/>
                  <a:pt x="2368869" y="1887905"/>
                  <a:pt x="2402587" y="1885748"/>
                </a:cubicBezTo>
                <a:cubicBezTo>
                  <a:pt x="2374323" y="1902169"/>
                  <a:pt x="2360128" y="1915863"/>
                  <a:pt x="2360005" y="1926830"/>
                </a:cubicBezTo>
                <a:cubicBezTo>
                  <a:pt x="2359881" y="1937798"/>
                  <a:pt x="2362585" y="1946758"/>
                  <a:pt x="2368122" y="1953711"/>
                </a:cubicBezTo>
                <a:cubicBezTo>
                  <a:pt x="2373659" y="1960663"/>
                  <a:pt x="2376406" y="1965967"/>
                  <a:pt x="2376366" y="1969623"/>
                </a:cubicBezTo>
                <a:lnTo>
                  <a:pt x="2334529" y="1944900"/>
                </a:lnTo>
                <a:cubicBezTo>
                  <a:pt x="2312052" y="1946338"/>
                  <a:pt x="2300667" y="1959852"/>
                  <a:pt x="2300376" y="1985443"/>
                </a:cubicBezTo>
                <a:cubicBezTo>
                  <a:pt x="2294799" y="1982147"/>
                  <a:pt x="2285006" y="1979120"/>
                  <a:pt x="2270998" y="1976363"/>
                </a:cubicBezTo>
                <a:cubicBezTo>
                  <a:pt x="2256992" y="1973606"/>
                  <a:pt x="2247219" y="1968751"/>
                  <a:pt x="2241684" y="1961799"/>
                </a:cubicBezTo>
                <a:cubicBezTo>
                  <a:pt x="2235980" y="1969471"/>
                  <a:pt x="2233068" y="1978789"/>
                  <a:pt x="2232943" y="1989757"/>
                </a:cubicBezTo>
                <a:cubicBezTo>
                  <a:pt x="2232891" y="1994327"/>
                  <a:pt x="2233372" y="1998292"/>
                  <a:pt x="2234387" y="2001651"/>
                </a:cubicBezTo>
                <a:lnTo>
                  <a:pt x="2238480" y="2008936"/>
                </a:lnTo>
                <a:lnTo>
                  <a:pt x="2221707" y="2005546"/>
                </a:lnTo>
                <a:cubicBezTo>
                  <a:pt x="2210851" y="2003499"/>
                  <a:pt x="2197718" y="2001143"/>
                  <a:pt x="2182305" y="1998476"/>
                </a:cubicBezTo>
                <a:cubicBezTo>
                  <a:pt x="2133431" y="1851820"/>
                  <a:pt x="2109056" y="1773008"/>
                  <a:pt x="2109179" y="1762041"/>
                </a:cubicBezTo>
                <a:cubicBezTo>
                  <a:pt x="2109511" y="1732794"/>
                  <a:pt x="2122654" y="1688115"/>
                  <a:pt x="2148605" y="1628003"/>
                </a:cubicBezTo>
                <a:cubicBezTo>
                  <a:pt x="2174557" y="1567892"/>
                  <a:pt x="2198813" y="1533460"/>
                  <a:pt x="2221375" y="1524711"/>
                </a:cubicBezTo>
                <a:cubicBezTo>
                  <a:pt x="2199063" y="1511525"/>
                  <a:pt x="2176564" y="1514791"/>
                  <a:pt x="2153879" y="1534509"/>
                </a:cubicBezTo>
                <a:lnTo>
                  <a:pt x="2217432" y="1419749"/>
                </a:lnTo>
                <a:lnTo>
                  <a:pt x="2217206" y="1419641"/>
                </a:lnTo>
                <a:cubicBezTo>
                  <a:pt x="2194807" y="1422402"/>
                  <a:pt x="2183843" y="1425586"/>
                  <a:pt x="2184311" y="1429195"/>
                </a:cubicBezTo>
                <a:cubicBezTo>
                  <a:pt x="2184782" y="1432803"/>
                  <a:pt x="2182451" y="1436756"/>
                  <a:pt x="2177319" y="1441056"/>
                </a:cubicBezTo>
                <a:cubicBezTo>
                  <a:pt x="2121320" y="1447958"/>
                  <a:pt x="2035222" y="1464070"/>
                  <a:pt x="1919032" y="1489389"/>
                </a:cubicBezTo>
                <a:cubicBezTo>
                  <a:pt x="1874230" y="1494911"/>
                  <a:pt x="1807734" y="1508607"/>
                  <a:pt x="1719541" y="1530475"/>
                </a:cubicBezTo>
                <a:cubicBezTo>
                  <a:pt x="1715350" y="1541990"/>
                  <a:pt x="1697628" y="1558838"/>
                  <a:pt x="1666375" y="1581019"/>
                </a:cubicBezTo>
                <a:cubicBezTo>
                  <a:pt x="1637905" y="1580863"/>
                  <a:pt x="1595201" y="1580628"/>
                  <a:pt x="1538262" y="1580314"/>
                </a:cubicBezTo>
                <a:cubicBezTo>
                  <a:pt x="1418347" y="1620756"/>
                  <a:pt x="1238709" y="1683225"/>
                  <a:pt x="999350" y="1767719"/>
                </a:cubicBezTo>
                <a:cubicBezTo>
                  <a:pt x="769748" y="1796019"/>
                  <a:pt x="546704" y="1852840"/>
                  <a:pt x="330213" y="1938179"/>
                </a:cubicBezTo>
                <a:cubicBezTo>
                  <a:pt x="381051" y="1891588"/>
                  <a:pt x="427693" y="1856512"/>
                  <a:pt x="470147" y="1832948"/>
                </a:cubicBezTo>
                <a:cubicBezTo>
                  <a:pt x="467347" y="1833294"/>
                  <a:pt x="462971" y="1832460"/>
                  <a:pt x="457018" y="1830443"/>
                </a:cubicBezTo>
                <a:lnTo>
                  <a:pt x="439748" y="1823111"/>
                </a:lnTo>
                <a:lnTo>
                  <a:pt x="432861" y="1825173"/>
                </a:lnTo>
                <a:cubicBezTo>
                  <a:pt x="420380" y="1827627"/>
                  <a:pt x="395938" y="1831098"/>
                  <a:pt x="359539" y="1835585"/>
                </a:cubicBezTo>
                <a:cubicBezTo>
                  <a:pt x="421573" y="1787613"/>
                  <a:pt x="458411" y="1742746"/>
                  <a:pt x="470048" y="1700987"/>
                </a:cubicBezTo>
                <a:cubicBezTo>
                  <a:pt x="457909" y="1695151"/>
                  <a:pt x="446238" y="1692924"/>
                  <a:pt x="435037" y="1694305"/>
                </a:cubicBezTo>
                <a:cubicBezTo>
                  <a:pt x="429438" y="1694995"/>
                  <a:pt x="455325" y="1675308"/>
                  <a:pt x="512702" y="1635242"/>
                </a:cubicBezTo>
                <a:cubicBezTo>
                  <a:pt x="522962" y="1626645"/>
                  <a:pt x="555623" y="1615287"/>
                  <a:pt x="610687" y="1601167"/>
                </a:cubicBezTo>
                <a:cubicBezTo>
                  <a:pt x="626546" y="1591881"/>
                  <a:pt x="638904" y="1577528"/>
                  <a:pt x="647758" y="1558106"/>
                </a:cubicBezTo>
                <a:cubicBezTo>
                  <a:pt x="647758" y="1558106"/>
                  <a:pt x="682280" y="1539188"/>
                  <a:pt x="751324" y="1501350"/>
                </a:cubicBezTo>
                <a:cubicBezTo>
                  <a:pt x="793778" y="1477786"/>
                  <a:pt x="829708" y="1469691"/>
                  <a:pt x="859117" y="1477065"/>
                </a:cubicBezTo>
                <a:cubicBezTo>
                  <a:pt x="879639" y="1459871"/>
                  <a:pt x="889665" y="1449472"/>
                  <a:pt x="889195" y="1445862"/>
                </a:cubicBezTo>
                <a:cubicBezTo>
                  <a:pt x="815456" y="1447619"/>
                  <a:pt x="723524" y="1462617"/>
                  <a:pt x="613402" y="1490855"/>
                </a:cubicBezTo>
                <a:cubicBezTo>
                  <a:pt x="437488" y="1538201"/>
                  <a:pt x="346730" y="1562218"/>
                  <a:pt x="341132" y="1562909"/>
                </a:cubicBezTo>
                <a:lnTo>
                  <a:pt x="277400" y="1532272"/>
                </a:lnTo>
                <a:cubicBezTo>
                  <a:pt x="317506" y="1490668"/>
                  <a:pt x="399385" y="1453082"/>
                  <a:pt x="523039" y="1419510"/>
                </a:cubicBezTo>
                <a:cubicBezTo>
                  <a:pt x="646693" y="1385939"/>
                  <a:pt x="730669" y="1342593"/>
                  <a:pt x="774966" y="1289476"/>
                </a:cubicBezTo>
                <a:cubicBezTo>
                  <a:pt x="768897" y="1286559"/>
                  <a:pt x="757462" y="1286135"/>
                  <a:pt x="740662" y="1288206"/>
                </a:cubicBezTo>
                <a:cubicBezTo>
                  <a:pt x="723862" y="1290277"/>
                  <a:pt x="715226" y="1289507"/>
                  <a:pt x="714758" y="1285901"/>
                </a:cubicBezTo>
                <a:lnTo>
                  <a:pt x="686740" y="1267358"/>
                </a:lnTo>
                <a:cubicBezTo>
                  <a:pt x="581784" y="1335284"/>
                  <a:pt x="492901" y="1373735"/>
                  <a:pt x="420101" y="1382708"/>
                </a:cubicBezTo>
                <a:cubicBezTo>
                  <a:pt x="390224" y="1371727"/>
                  <a:pt x="361285" y="1367963"/>
                  <a:pt x="333285" y="1371413"/>
                </a:cubicBezTo>
                <a:cubicBezTo>
                  <a:pt x="355215" y="1365044"/>
                  <a:pt x="389504" y="1344321"/>
                  <a:pt x="436148" y="1309244"/>
                </a:cubicBezTo>
                <a:cubicBezTo>
                  <a:pt x="383869" y="1301024"/>
                  <a:pt x="336034" y="1305089"/>
                  <a:pt x="292644" y="1321434"/>
                </a:cubicBezTo>
                <a:cubicBezTo>
                  <a:pt x="232452" y="1339852"/>
                  <a:pt x="196755" y="1349750"/>
                  <a:pt x="185556" y="1351132"/>
                </a:cubicBezTo>
                <a:cubicBezTo>
                  <a:pt x="174355" y="1352511"/>
                  <a:pt x="144947" y="1345139"/>
                  <a:pt x="97330" y="1329012"/>
                </a:cubicBezTo>
                <a:cubicBezTo>
                  <a:pt x="49713" y="1312885"/>
                  <a:pt x="17269" y="1304054"/>
                  <a:pt x="0" y="1302518"/>
                </a:cubicBezTo>
                <a:cubicBezTo>
                  <a:pt x="48522" y="1281872"/>
                  <a:pt x="125028" y="1235783"/>
                  <a:pt x="229519" y="1164249"/>
                </a:cubicBezTo>
                <a:cubicBezTo>
                  <a:pt x="155779" y="1166006"/>
                  <a:pt x="117283" y="1176249"/>
                  <a:pt x="114028" y="1194979"/>
                </a:cubicBezTo>
                <a:cubicBezTo>
                  <a:pt x="136395" y="1148231"/>
                  <a:pt x="167180" y="1122442"/>
                  <a:pt x="206382" y="1117610"/>
                </a:cubicBezTo>
                <a:cubicBezTo>
                  <a:pt x="178379" y="1121060"/>
                  <a:pt x="218754" y="1125249"/>
                  <a:pt x="327501" y="1130174"/>
                </a:cubicBezTo>
                <a:cubicBezTo>
                  <a:pt x="344772" y="1131712"/>
                  <a:pt x="372538" y="1126456"/>
                  <a:pt x="410799" y="1114408"/>
                </a:cubicBezTo>
                <a:cubicBezTo>
                  <a:pt x="386521" y="1102736"/>
                  <a:pt x="372974" y="1086078"/>
                  <a:pt x="370155" y="1064429"/>
                </a:cubicBezTo>
                <a:cubicBezTo>
                  <a:pt x="347755" y="1067190"/>
                  <a:pt x="309955" y="1071850"/>
                  <a:pt x="256754" y="1078408"/>
                </a:cubicBezTo>
                <a:cubicBezTo>
                  <a:pt x="203555" y="1084965"/>
                  <a:pt x="162954" y="1089969"/>
                  <a:pt x="134955" y="1093421"/>
                </a:cubicBezTo>
                <a:cubicBezTo>
                  <a:pt x="121878" y="1080368"/>
                  <a:pt x="114634" y="1068432"/>
                  <a:pt x="113226" y="1057607"/>
                </a:cubicBezTo>
                <a:cubicBezTo>
                  <a:pt x="108532" y="1021525"/>
                  <a:pt x="217004" y="969664"/>
                  <a:pt x="438639" y="902018"/>
                </a:cubicBezTo>
                <a:cubicBezTo>
                  <a:pt x="660278" y="834374"/>
                  <a:pt x="767810" y="775293"/>
                  <a:pt x="761237" y="724780"/>
                </a:cubicBezTo>
                <a:cubicBezTo>
                  <a:pt x="759360" y="710349"/>
                  <a:pt x="752352" y="700215"/>
                  <a:pt x="740214" y="694379"/>
                </a:cubicBezTo>
                <a:cubicBezTo>
                  <a:pt x="763553" y="698833"/>
                  <a:pt x="780822" y="700371"/>
                  <a:pt x="792021" y="698990"/>
                </a:cubicBezTo>
                <a:cubicBezTo>
                  <a:pt x="794369" y="717031"/>
                  <a:pt x="786457" y="743668"/>
                  <a:pt x="768280" y="778902"/>
                </a:cubicBezTo>
                <a:cubicBezTo>
                  <a:pt x="774351" y="781819"/>
                  <a:pt x="794184" y="781208"/>
                  <a:pt x="827784" y="777067"/>
                </a:cubicBezTo>
                <a:cubicBezTo>
                  <a:pt x="777384" y="783279"/>
                  <a:pt x="872803" y="751354"/>
                  <a:pt x="1114041" y="681293"/>
                </a:cubicBezTo>
                <a:cubicBezTo>
                  <a:pt x="1384686" y="618606"/>
                  <a:pt x="1669116" y="574381"/>
                  <a:pt x="1967325" y="548622"/>
                </a:cubicBezTo>
                <a:cubicBezTo>
                  <a:pt x="2079796" y="538424"/>
                  <a:pt x="2135793" y="531521"/>
                  <a:pt x="2135326" y="527914"/>
                </a:cubicBezTo>
                <a:lnTo>
                  <a:pt x="2180846" y="549796"/>
                </a:lnTo>
                <a:cubicBezTo>
                  <a:pt x="2218169" y="530532"/>
                  <a:pt x="2256431" y="518484"/>
                  <a:pt x="2295630" y="513652"/>
                </a:cubicBezTo>
                <a:cubicBezTo>
                  <a:pt x="2316155" y="496459"/>
                  <a:pt x="2325474" y="480646"/>
                  <a:pt x="2323597" y="466213"/>
                </a:cubicBezTo>
                <a:cubicBezTo>
                  <a:pt x="2317997" y="466904"/>
                  <a:pt x="2300962" y="467171"/>
                  <a:pt x="2272493" y="467014"/>
                </a:cubicBezTo>
                <a:cubicBezTo>
                  <a:pt x="2244025" y="466858"/>
                  <a:pt x="2229083" y="461367"/>
                  <a:pt x="2227676" y="450542"/>
                </a:cubicBezTo>
                <a:cubicBezTo>
                  <a:pt x="2226738" y="443326"/>
                  <a:pt x="2229186" y="440275"/>
                  <a:pt x="2235021" y="441390"/>
                </a:cubicBezTo>
                <a:cubicBezTo>
                  <a:pt x="2240853" y="442504"/>
                  <a:pt x="2243069" y="437647"/>
                  <a:pt x="2241660" y="426824"/>
                </a:cubicBezTo>
                <a:cubicBezTo>
                  <a:pt x="2240721" y="419608"/>
                  <a:pt x="2234651" y="416689"/>
                  <a:pt x="2223452" y="418070"/>
                </a:cubicBezTo>
                <a:cubicBezTo>
                  <a:pt x="2326130" y="420077"/>
                  <a:pt x="2379580" y="437317"/>
                  <a:pt x="2383806" y="469791"/>
                </a:cubicBezTo>
                <a:cubicBezTo>
                  <a:pt x="2385215" y="480614"/>
                  <a:pt x="2381953" y="488347"/>
                  <a:pt x="2374023" y="492992"/>
                </a:cubicBezTo>
                <a:cubicBezTo>
                  <a:pt x="2366092" y="497636"/>
                  <a:pt x="2362360" y="501761"/>
                  <a:pt x="2362831" y="505369"/>
                </a:cubicBezTo>
                <a:cubicBezTo>
                  <a:pt x="2381039" y="514122"/>
                  <a:pt x="2431908" y="511518"/>
                  <a:pt x="2515440" y="497556"/>
                </a:cubicBezTo>
                <a:cubicBezTo>
                  <a:pt x="2582641" y="489273"/>
                  <a:pt x="2621389" y="502826"/>
                  <a:pt x="2631684" y="538216"/>
                </a:cubicBezTo>
                <a:cubicBezTo>
                  <a:pt x="2632153" y="541825"/>
                  <a:pt x="2624926" y="551881"/>
                  <a:pt x="2610004" y="568382"/>
                </a:cubicBezTo>
                <a:cubicBezTo>
                  <a:pt x="2581062" y="564619"/>
                  <a:pt x="2542082" y="549261"/>
                  <a:pt x="2493056" y="522311"/>
                </a:cubicBezTo>
                <a:cubicBezTo>
                  <a:pt x="2482326" y="527299"/>
                  <a:pt x="2436133" y="543991"/>
                  <a:pt x="2354481" y="572385"/>
                </a:cubicBezTo>
                <a:cubicBezTo>
                  <a:pt x="2377821" y="576840"/>
                  <a:pt x="2398828" y="585248"/>
                  <a:pt x="2417506" y="597610"/>
                </a:cubicBezTo>
                <a:cubicBezTo>
                  <a:pt x="2429175" y="599837"/>
                  <a:pt x="2468609" y="596810"/>
                  <a:pt x="2535810" y="588527"/>
                </a:cubicBezTo>
                <a:cubicBezTo>
                  <a:pt x="2502210" y="592669"/>
                  <a:pt x="2571273" y="576823"/>
                  <a:pt x="2742996" y="540992"/>
                </a:cubicBezTo>
                <a:cubicBezTo>
                  <a:pt x="2749064" y="543910"/>
                  <a:pt x="2757231" y="541071"/>
                  <a:pt x="2767491" y="532474"/>
                </a:cubicBezTo>
                <a:cubicBezTo>
                  <a:pt x="2749753" y="527329"/>
                  <a:pt x="2722675" y="516003"/>
                  <a:pt x="2686259" y="498496"/>
                </a:cubicBezTo>
                <a:cubicBezTo>
                  <a:pt x="2767006" y="506872"/>
                  <a:pt x="2828841" y="501084"/>
                  <a:pt x="2871763" y="481130"/>
                </a:cubicBezTo>
                <a:cubicBezTo>
                  <a:pt x="2859154" y="471686"/>
                  <a:pt x="2826711" y="462853"/>
                  <a:pt x="2774433" y="454633"/>
                </a:cubicBezTo>
                <a:cubicBezTo>
                  <a:pt x="2828807" y="457097"/>
                  <a:pt x="2875889" y="458166"/>
                  <a:pt x="2915675" y="457844"/>
                </a:cubicBezTo>
                <a:lnTo>
                  <a:pt x="2950886" y="456853"/>
                </a:lnTo>
                <a:lnTo>
                  <a:pt x="2915173" y="486777"/>
                </a:lnTo>
                <a:cubicBezTo>
                  <a:pt x="2944580" y="494149"/>
                  <a:pt x="3015520" y="492737"/>
                  <a:pt x="3127990" y="482539"/>
                </a:cubicBezTo>
                <a:cubicBezTo>
                  <a:pt x="3134999" y="492674"/>
                  <a:pt x="3150876" y="505379"/>
                  <a:pt x="3175622" y="520659"/>
                </a:cubicBezTo>
                <a:cubicBezTo>
                  <a:pt x="3271762" y="516141"/>
                  <a:pt x="3418771" y="509019"/>
                  <a:pt x="3616650" y="499290"/>
                </a:cubicBezTo>
                <a:cubicBezTo>
                  <a:pt x="3863991" y="476135"/>
                  <a:pt x="4156383" y="471254"/>
                  <a:pt x="4493827" y="484649"/>
                </a:cubicBezTo>
                <a:cubicBezTo>
                  <a:pt x="4774332" y="497731"/>
                  <a:pt x="5054835" y="510813"/>
                  <a:pt x="5335340" y="523894"/>
                </a:cubicBezTo>
                <a:cubicBezTo>
                  <a:pt x="5345599" y="515298"/>
                  <a:pt x="5341971" y="498332"/>
                  <a:pt x="5324449" y="472998"/>
                </a:cubicBezTo>
                <a:cubicBezTo>
                  <a:pt x="5306930" y="447662"/>
                  <a:pt x="5292099" y="432077"/>
                  <a:pt x="5279959" y="426242"/>
                </a:cubicBezTo>
                <a:cubicBezTo>
                  <a:pt x="5300255" y="418241"/>
                  <a:pt x="5320804" y="399896"/>
                  <a:pt x="5341611" y="371215"/>
                </a:cubicBezTo>
                <a:lnTo>
                  <a:pt x="5360745" y="341783"/>
                </a:lnTo>
                <a:lnTo>
                  <a:pt x="5365128" y="342882"/>
                </a:lnTo>
                <a:cubicBezTo>
                  <a:pt x="5375281" y="344380"/>
                  <a:pt x="5394710" y="346110"/>
                  <a:pt x="5423416" y="348071"/>
                </a:cubicBezTo>
                <a:cubicBezTo>
                  <a:pt x="5439747" y="342392"/>
                  <a:pt x="5460285" y="347193"/>
                  <a:pt x="5485032" y="362472"/>
                </a:cubicBezTo>
                <a:cubicBezTo>
                  <a:pt x="5494353" y="346658"/>
                  <a:pt x="5503912" y="332650"/>
                  <a:pt x="5513705" y="320444"/>
                </a:cubicBezTo>
                <a:cubicBezTo>
                  <a:pt x="5533287" y="296036"/>
                  <a:pt x="5536071" y="273696"/>
                  <a:pt x="5522052" y="253429"/>
                </a:cubicBezTo>
                <a:lnTo>
                  <a:pt x="5558420" y="204954"/>
                </a:lnTo>
                <a:cubicBezTo>
                  <a:pt x="5569620" y="203574"/>
                  <a:pt x="5580820" y="202194"/>
                  <a:pt x="5592021" y="200813"/>
                </a:cubicBezTo>
                <a:lnTo>
                  <a:pt x="5581459" y="119632"/>
                </a:lnTo>
                <a:cubicBezTo>
                  <a:pt x="5587058" y="118941"/>
                  <a:pt x="5601998" y="124432"/>
                  <a:pt x="5626275" y="136103"/>
                </a:cubicBezTo>
                <a:cubicBezTo>
                  <a:pt x="5649144" y="136950"/>
                  <a:pt x="5669902" y="121560"/>
                  <a:pt x="5688547" y="89934"/>
                </a:cubicBezTo>
                <a:cubicBezTo>
                  <a:pt x="5646060" y="69511"/>
                  <a:pt x="5624817" y="59298"/>
                  <a:pt x="5624817" y="59298"/>
                </a:cubicBezTo>
                <a:cubicBezTo>
                  <a:pt x="5623876" y="52082"/>
                  <a:pt x="5628306" y="42371"/>
                  <a:pt x="5638096" y="30167"/>
                </a:cubicBezTo>
                <a:cubicBezTo>
                  <a:pt x="5613819" y="18495"/>
                  <a:pt x="5582080" y="15075"/>
                  <a:pt x="5542878" y="19907"/>
                </a:cubicBezTo>
                <a:cubicBezTo>
                  <a:pt x="5586271" y="3562"/>
                  <a:pt x="5620339" y="3027"/>
                  <a:pt x="5645088" y="18306"/>
                </a:cubicBezTo>
                <a:cubicBezTo>
                  <a:pt x="5655819" y="13318"/>
                  <a:pt x="5660714" y="7216"/>
                  <a:pt x="5659775" y="0"/>
                </a:cubicBezTo>
                <a:close/>
              </a:path>
            </a:pathLst>
          </a:custGeom>
        </p:spPr>
      </p:pic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65DFE777-CF0F-4200-A568-551DA2F78E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242278"/>
              </p:ext>
            </p:extLst>
          </p:nvPr>
        </p:nvGraphicFramePr>
        <p:xfrm>
          <a:off x="3023381" y="1866900"/>
          <a:ext cx="6430335" cy="3921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사각형: 둥근 모서리 15">
            <a:extLst>
              <a:ext uri="{FF2B5EF4-FFF2-40B4-BE49-F238E27FC236}">
                <a16:creationId xmlns:a16="http://schemas.microsoft.com/office/drawing/2014/main" id="{0F1F26D5-F16A-4CA2-BA81-9A8355B10C9B}"/>
              </a:ext>
            </a:extLst>
          </p:cNvPr>
          <p:cNvSpPr/>
          <p:nvPr/>
        </p:nvSpPr>
        <p:spPr>
          <a:xfrm>
            <a:off x="5442731" y="1438275"/>
            <a:ext cx="1358119" cy="54292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chemeClr val="tx1"/>
                </a:solidFill>
              </a:rPr>
              <a:t>GNB</a:t>
            </a:r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사이트맵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grpSp>
        <p:nvGrpSpPr>
          <p:cNvPr id="17" name="Group 10"/>
          <p:cNvGrpSpPr/>
          <p:nvPr/>
        </p:nvGrpSpPr>
        <p:grpSpPr>
          <a:xfrm>
            <a:off x="7933828" y="0"/>
            <a:ext cx="4258172" cy="2080399"/>
            <a:chOff x="4492546" y="1990497"/>
            <a:chExt cx="1020748" cy="498703"/>
          </a:xfrm>
        </p:grpSpPr>
        <p:cxnSp>
          <p:nvCxnSpPr>
            <p:cNvPr id="18" name="Straight Connector 11"/>
            <p:cNvCxnSpPr/>
            <p:nvPr/>
          </p:nvCxnSpPr>
          <p:spPr>
            <a:xfrm>
              <a:off x="4492546" y="2219097"/>
              <a:ext cx="102074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2"/>
            <p:cNvCxnSpPr/>
            <p:nvPr/>
          </p:nvCxnSpPr>
          <p:spPr>
            <a:xfrm>
              <a:off x="5290480" y="1990497"/>
              <a:ext cx="0" cy="498703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802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481" y="2508594"/>
            <a:ext cx="2682472" cy="4163929"/>
          </a:xfrm>
          <a:prstGeom prst="rect">
            <a:avLst/>
          </a:prstGeom>
        </p:spPr>
      </p:pic>
      <p:sp>
        <p:nvSpPr>
          <p:cNvPr id="19" name="Rectangle 17"/>
          <p:cNvSpPr/>
          <p:nvPr/>
        </p:nvSpPr>
        <p:spPr>
          <a:xfrm>
            <a:off x="6653732" y="0"/>
            <a:ext cx="553826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0"/>
          <p:cNvGrpSpPr/>
          <p:nvPr/>
        </p:nvGrpSpPr>
        <p:grpSpPr>
          <a:xfrm>
            <a:off x="7933828" y="0"/>
            <a:ext cx="4258172" cy="2080399"/>
            <a:chOff x="4492546" y="1990497"/>
            <a:chExt cx="1020748" cy="498703"/>
          </a:xfrm>
        </p:grpSpPr>
        <p:cxnSp>
          <p:nvCxnSpPr>
            <p:cNvPr id="21" name="Straight Connector 11"/>
            <p:cNvCxnSpPr/>
            <p:nvPr/>
          </p:nvCxnSpPr>
          <p:spPr>
            <a:xfrm>
              <a:off x="4492546" y="2219097"/>
              <a:ext cx="102074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12"/>
            <p:cNvCxnSpPr/>
            <p:nvPr/>
          </p:nvCxnSpPr>
          <p:spPr>
            <a:xfrm>
              <a:off x="5290480" y="1990497"/>
              <a:ext cx="0" cy="498703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65DFE777-CF0F-4200-A568-551DA2F78E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7933509"/>
              </p:ext>
            </p:extLst>
          </p:nvPr>
        </p:nvGraphicFramePr>
        <p:xfrm>
          <a:off x="4055510" y="2932682"/>
          <a:ext cx="4005264" cy="1799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사각형: 둥근 모서리 15">
            <a:extLst>
              <a:ext uri="{FF2B5EF4-FFF2-40B4-BE49-F238E27FC236}">
                <a16:creationId xmlns:a16="http://schemas.microsoft.com/office/drawing/2014/main" id="{0F1F26D5-F16A-4CA2-BA81-9A8355B10C9B}"/>
              </a:ext>
            </a:extLst>
          </p:cNvPr>
          <p:cNvSpPr/>
          <p:nvPr/>
        </p:nvSpPr>
        <p:spPr>
          <a:xfrm>
            <a:off x="5492571" y="2561433"/>
            <a:ext cx="1281921" cy="50709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LNB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사이트맵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grpSp>
        <p:nvGrpSpPr>
          <p:cNvPr id="2" name="그룹 1"/>
          <p:cNvGrpSpPr/>
          <p:nvPr/>
        </p:nvGrpSpPr>
        <p:grpSpPr>
          <a:xfrm rot="5174876">
            <a:off x="295356" y="5083723"/>
            <a:ext cx="1722845" cy="1444061"/>
            <a:chOff x="933986" y="4851495"/>
            <a:chExt cx="1722845" cy="1444061"/>
          </a:xfrm>
        </p:grpSpPr>
        <p:cxnSp>
          <p:nvCxnSpPr>
            <p:cNvPr id="12" name="Straight Connector 19"/>
            <p:cNvCxnSpPr/>
            <p:nvPr/>
          </p:nvCxnSpPr>
          <p:spPr>
            <a:xfrm flipH="1">
              <a:off x="933986" y="4851495"/>
              <a:ext cx="1722845" cy="1444061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20"/>
            <p:cNvCxnSpPr/>
            <p:nvPr/>
          </p:nvCxnSpPr>
          <p:spPr>
            <a:xfrm flipH="1">
              <a:off x="1665115" y="5426556"/>
              <a:ext cx="861422" cy="722031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5472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8185"/>
          <a:stretch>
            <a:fillRect/>
          </a:stretch>
        </p:blipFill>
        <p:spPr>
          <a:xfrm rot="16200000">
            <a:off x="1824919" y="-1048969"/>
            <a:ext cx="3412500" cy="6688401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5" name="그림 4" descr="텍스트, 사람, 녹색이(가) 표시된 사진&#10;&#10;자동 생성된 설명">
            <a:extLst>
              <a:ext uri="{FF2B5EF4-FFF2-40B4-BE49-F238E27FC236}">
                <a16:creationId xmlns:a16="http://schemas.microsoft.com/office/drawing/2014/main" id="{9763F009-1193-4AFA-9DA5-5E2825C51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925" y="1047750"/>
            <a:ext cx="3590732" cy="4800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직선 화살표 연결선 2"/>
          <p:cNvCxnSpPr/>
          <p:nvPr/>
        </p:nvCxnSpPr>
        <p:spPr>
          <a:xfrm>
            <a:off x="3568377" y="3599543"/>
            <a:ext cx="2193794" cy="18868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7096485" y="992414"/>
            <a:ext cx="3036730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Loading Page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877286" y="3448050"/>
            <a:ext cx="344160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로딩 아이콘</a:t>
            </a:r>
          </a:p>
          <a:p>
            <a:pPr algn="just"/>
            <a:r>
              <a:rPr lang="ko-KR" altLang="en-US" sz="1600" dirty="0">
                <a:latin typeface="Source Sans Pro Black"/>
                <a:cs typeface="에스코어 드림 4 Regular" pitchFamily="34" charset="0"/>
              </a:rPr>
              <a:t>애니메이션으로 </a:t>
            </a:r>
            <a:r>
              <a:rPr lang="en-US" altLang="ko-KR" sz="1600" dirty="0">
                <a:latin typeface="Source Sans Pro Black"/>
                <a:cs typeface="에스코어 드림 4 Regular" pitchFamily="34" charset="0"/>
              </a:rPr>
              <a:t>rotate </a:t>
            </a:r>
            <a:r>
              <a:rPr lang="ko-KR" altLang="en-US" sz="1600" dirty="0">
                <a:latin typeface="Source Sans Pro Black"/>
                <a:cs typeface="에스코어 드림 4 Regular" pitchFamily="34" charset="0"/>
              </a:rPr>
              <a:t>시킴 </a:t>
            </a:r>
            <a:r>
              <a:rPr lang="en-US" altLang="ko-KR" sz="1600" dirty="0">
                <a:latin typeface="Source Sans Pro Black"/>
                <a:cs typeface="에스코어 드림 4 Regular" pitchFamily="34" charset="0"/>
              </a:rPr>
              <a:t>/ 3</a:t>
            </a:r>
            <a:r>
              <a:rPr lang="ko-KR" altLang="en-US" sz="1600" dirty="0">
                <a:latin typeface="Source Sans Pro Black"/>
                <a:cs typeface="에스코어 드림 4 Regular" pitchFamily="34" charset="0"/>
              </a:rPr>
              <a:t>초 뒤 로그인 페이지로 자동 넘김</a:t>
            </a:r>
            <a:endParaRPr lang="en-US" altLang="ko-KR" sz="1600" dirty="0">
              <a:latin typeface="Source Sans Pro Black"/>
              <a:cs typeface="에스코어 드림 4 Regula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446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개체 틀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8185"/>
          <a:stretch>
            <a:fillRect/>
          </a:stretch>
        </p:blipFill>
        <p:spPr>
          <a:xfrm>
            <a:off x="-19883" y="301261"/>
            <a:ext cx="3178369" cy="6161616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9EC962F-E8FE-4468-B4FF-19999949CF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" b="1"/>
          <a:stretch/>
        </p:blipFill>
        <p:spPr>
          <a:xfrm>
            <a:off x="1159282" y="657225"/>
            <a:ext cx="3736568" cy="5362576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852832" y="657225"/>
            <a:ext cx="2806557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Sign In 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Page</a:t>
            </a:r>
            <a:endParaRPr lang="en-US" altLang="ko-KR" sz="36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3553862" y="3686629"/>
            <a:ext cx="2643738" cy="888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319612" y="3585256"/>
            <a:ext cx="36517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로그인 버튼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/ SNS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로그인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메인페이지로 이동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 flipV="1">
            <a:off x="2656831" y="5297714"/>
            <a:ext cx="2727969" cy="31205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V="1">
            <a:off x="3767300" y="4168849"/>
            <a:ext cx="2552313" cy="84865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29943" y="5017503"/>
            <a:ext cx="36517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회원가입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회원가입 페이지로 이동</a:t>
            </a:r>
          </a:p>
        </p:txBody>
      </p:sp>
    </p:spTree>
    <p:extLst>
      <p:ext uri="{BB962C8B-B14F-4D97-AF65-F5344CB8AC3E}">
        <p14:creationId xmlns:p14="http://schemas.microsoft.com/office/powerpoint/2010/main" val="3331396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개체 틀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8185"/>
          <a:stretch>
            <a:fillRect/>
          </a:stretch>
        </p:blipFill>
        <p:spPr>
          <a:xfrm>
            <a:off x="2741557" y="116595"/>
            <a:ext cx="3412500" cy="6688401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FF2161A-B80A-4C15-AC15-426020C3EA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" r="2583" b="3690"/>
          <a:stretch/>
        </p:blipFill>
        <p:spPr>
          <a:xfrm>
            <a:off x="1451429" y="806201"/>
            <a:ext cx="3135085" cy="5304314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852832" y="657225"/>
            <a:ext cx="3180629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Sign Up 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Page</a:t>
            </a:r>
            <a:endParaRPr lang="en-US" altLang="ko-KR" sz="36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3510319" y="5109029"/>
            <a:ext cx="2643738" cy="888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154057" y="4859299"/>
            <a:ext cx="41946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Sign-in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버튼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/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로그인하러가기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로그인 페이지로 이동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3773714" y="5384800"/>
            <a:ext cx="2380343" cy="40133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762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개체 틀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2" r="17892"/>
          <a:stretch>
            <a:fillRect/>
          </a:stretch>
        </p:blipFill>
        <p:spPr>
          <a:xfrm rot="5400000">
            <a:off x="4267217" y="503877"/>
            <a:ext cx="3702147" cy="7256100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9B97A0C-E387-4E9D-B72A-FC5C576F652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770" y="1027123"/>
            <a:ext cx="1821543" cy="5830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4859700" y="0"/>
            <a:ext cx="2413936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Main 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Page</a:t>
            </a:r>
            <a:endParaRPr lang="en-US" altLang="ko-KR" sz="36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</p:txBody>
      </p:sp>
      <p:cxnSp>
        <p:nvCxnSpPr>
          <p:cNvPr id="7" name="직선 화살표 연결선 6"/>
          <p:cNvCxnSpPr>
            <a:endCxn id="11" idx="1"/>
          </p:cNvCxnSpPr>
          <p:nvPr/>
        </p:nvCxnSpPr>
        <p:spPr>
          <a:xfrm>
            <a:off x="6848405" y="1195656"/>
            <a:ext cx="1169968" cy="30611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7072085" y="2007192"/>
            <a:ext cx="41946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Login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로그인 페이지로 이동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422570" y="1195656"/>
            <a:ext cx="1299030" cy="76955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8018373" y="1163215"/>
            <a:ext cx="345593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트리거버튼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</a:t>
            </a:r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메뉴창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나옴</a:t>
            </a:r>
          </a:p>
        </p:txBody>
      </p:sp>
      <p:cxnSp>
        <p:nvCxnSpPr>
          <p:cNvPr id="18" name="직선 화살표 연결선 17"/>
          <p:cNvCxnSpPr/>
          <p:nvPr/>
        </p:nvCxnSpPr>
        <p:spPr>
          <a:xfrm flipH="1">
            <a:off x="4530269" y="2007192"/>
            <a:ext cx="767446" cy="54732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2718705" y="2524076"/>
            <a:ext cx="41946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welcome section</a:t>
            </a:r>
          </a:p>
          <a:p>
            <a:pPr algn="just"/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슬릭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슬라이더 배치</a:t>
            </a:r>
          </a:p>
        </p:txBody>
      </p:sp>
      <p:cxnSp>
        <p:nvCxnSpPr>
          <p:cNvPr id="22" name="직선 화살표 연결선 21"/>
          <p:cNvCxnSpPr/>
          <p:nvPr/>
        </p:nvCxnSpPr>
        <p:spPr>
          <a:xfrm flipH="1" flipV="1">
            <a:off x="3919761" y="6698343"/>
            <a:ext cx="1842410" cy="508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-254001" y="6193213"/>
            <a:ext cx="41946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장바구니 버튼</a:t>
            </a:r>
          </a:p>
          <a:p>
            <a:pPr algn="r"/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클릭시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장바구니 페이지로 이동</a:t>
            </a:r>
          </a:p>
        </p:txBody>
      </p:sp>
      <p:cxnSp>
        <p:nvCxnSpPr>
          <p:cNvPr id="26" name="직선 화살표 연결선 25"/>
          <p:cNvCxnSpPr/>
          <p:nvPr/>
        </p:nvCxnSpPr>
        <p:spPr>
          <a:xfrm flipV="1">
            <a:off x="6754995" y="6701971"/>
            <a:ext cx="1095830" cy="5080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7884523" y="6180892"/>
            <a:ext cx="41946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회원정보 버튼</a:t>
            </a:r>
          </a:p>
          <a:p>
            <a:pPr algn="just"/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클릭시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회원정보 페이지로 이동</a:t>
            </a:r>
          </a:p>
        </p:txBody>
      </p:sp>
    </p:spTree>
    <p:extLst>
      <p:ext uri="{BB962C8B-B14F-4D97-AF65-F5344CB8AC3E}">
        <p14:creationId xmlns:p14="http://schemas.microsoft.com/office/powerpoint/2010/main" val="2425838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개체 틀 1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3" b="3127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0F2308-F9D9-46F8-A5A4-95F70DA9E7BE}"/>
              </a:ext>
            </a:extLst>
          </p:cNvPr>
          <p:cNvSpPr txBox="1"/>
          <p:nvPr/>
        </p:nvSpPr>
        <p:spPr>
          <a:xfrm>
            <a:off x="-332722" y="1166804"/>
            <a:ext cx="4769911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000" spc="6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Open Sans" panose="020B0606030504020204" pitchFamily="34" charset="0"/>
              </a:rPr>
              <a:t>목차</a:t>
            </a:r>
            <a:endParaRPr lang="en-US" sz="2000" spc="6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7882D2-2362-4ED3-B1CB-DF91E427F8D0}"/>
              </a:ext>
            </a:extLst>
          </p:cNvPr>
          <p:cNvSpPr txBox="1"/>
          <p:nvPr/>
        </p:nvSpPr>
        <p:spPr bwMode="auto">
          <a:xfrm>
            <a:off x="-876520" y="-48917"/>
            <a:ext cx="62348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spc="600" dirty="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Open Sans" panose="020B0606030504020204" pitchFamily="34" charset="0"/>
              </a:rPr>
              <a:t>CHAPTER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7882D2-2362-4ED3-B1CB-DF91E427F8D0}"/>
              </a:ext>
            </a:extLst>
          </p:cNvPr>
          <p:cNvSpPr txBox="1"/>
          <p:nvPr/>
        </p:nvSpPr>
        <p:spPr bwMode="auto">
          <a:xfrm>
            <a:off x="-1166470" y="3102737"/>
            <a:ext cx="71489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spc="600" dirty="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Open Sans" panose="020B0606030504020204" pitchFamily="34" charset="0"/>
              </a:rPr>
              <a:t>2.</a:t>
            </a:r>
            <a:r>
              <a:rPr lang="en-US" altLang="ko-KR" sz="4000" dirty="0">
                <a:solidFill>
                  <a:srgbClr val="000000"/>
                </a:solidFill>
                <a:latin typeface="에스코어 드림 5 Medium" pitchFamily="34" charset="0"/>
                <a:cs typeface="에스코어 드림 5 Medium" pitchFamily="34" charset="0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5 Medium" pitchFamily="34" charset="0"/>
              </a:rPr>
              <a:t>문제점 및 개선점</a:t>
            </a:r>
            <a:endParaRPr lang="en-US" sz="4000" spc="6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7882D2-2362-4ED3-B1CB-DF91E427F8D0}"/>
              </a:ext>
            </a:extLst>
          </p:cNvPr>
          <p:cNvSpPr txBox="1"/>
          <p:nvPr/>
        </p:nvSpPr>
        <p:spPr bwMode="auto">
          <a:xfrm>
            <a:off x="-2004096" y="2130860"/>
            <a:ext cx="71489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spc="600" dirty="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Open Sans" panose="020B0606030504020204" pitchFamily="34" charset="0"/>
              </a:rPr>
              <a:t>1.</a:t>
            </a:r>
            <a:r>
              <a:rPr lang="en-US" altLang="ko-KR" sz="4000" dirty="0">
                <a:solidFill>
                  <a:srgbClr val="000000"/>
                </a:solidFill>
                <a:latin typeface="에스코어 드림 5 Medium" pitchFamily="34" charset="0"/>
                <a:cs typeface="에스코어 드림 5 Medium" pitchFamily="34" charset="0"/>
              </a:rPr>
              <a:t> </a:t>
            </a:r>
            <a:r>
              <a:rPr lang="en-US" altLang="ko-KR" sz="4000" dirty="0" err="1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5 Medium" pitchFamily="34" charset="0"/>
              </a:rPr>
              <a:t>제작목표</a:t>
            </a:r>
            <a:endParaRPr lang="en-US" sz="4000" spc="6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7882D2-2362-4ED3-B1CB-DF91E427F8D0}"/>
              </a:ext>
            </a:extLst>
          </p:cNvPr>
          <p:cNvSpPr txBox="1"/>
          <p:nvPr/>
        </p:nvSpPr>
        <p:spPr bwMode="auto">
          <a:xfrm>
            <a:off x="-1052944" y="4214181"/>
            <a:ext cx="71489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spc="600" dirty="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Open Sans" panose="020B0606030504020204" pitchFamily="34" charset="0"/>
              </a:rPr>
              <a:t>3.</a:t>
            </a:r>
            <a:r>
              <a:rPr lang="en-US" altLang="ko-KR" sz="4000" dirty="0">
                <a:solidFill>
                  <a:srgbClr val="000000"/>
                </a:solidFill>
                <a:latin typeface="에스코어 드림 5 Medium" pitchFamily="34" charset="0"/>
                <a:cs typeface="에스코어 드림 5 Medium" pitchFamily="34" charset="0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에스코어 드림 5 Medium" pitchFamily="34" charset="0"/>
                <a:cs typeface="에스코어 드림 5 Medium" pitchFamily="34" charset="0"/>
              </a:rPr>
              <a:t>아이디어 스케치</a:t>
            </a:r>
            <a:endParaRPr lang="en-US" sz="4000" spc="6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7882D2-2362-4ED3-B1CB-DF91E427F8D0}"/>
              </a:ext>
            </a:extLst>
          </p:cNvPr>
          <p:cNvSpPr txBox="1"/>
          <p:nvPr/>
        </p:nvSpPr>
        <p:spPr bwMode="auto">
          <a:xfrm>
            <a:off x="-1931526" y="5244657"/>
            <a:ext cx="71489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spc="600" dirty="0">
                <a:solidFill>
                  <a:schemeClr val="bg1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Open Sans" panose="020B0606030504020204" pitchFamily="34" charset="0"/>
              </a:rPr>
              <a:t>4.</a:t>
            </a:r>
            <a:r>
              <a:rPr lang="en-US" altLang="ko-KR" sz="4000" dirty="0">
                <a:solidFill>
                  <a:srgbClr val="000000"/>
                </a:solidFill>
                <a:latin typeface="에스코어 드림 5 Medium" pitchFamily="34" charset="0"/>
                <a:cs typeface="에스코어 드림 5 Medium" pitchFamily="34" charset="0"/>
              </a:rPr>
              <a:t> </a:t>
            </a:r>
            <a:r>
              <a:rPr lang="ko-KR" altLang="en-US" sz="4000" dirty="0">
                <a:solidFill>
                  <a:schemeClr val="bg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5 Medium" pitchFamily="34" charset="0"/>
              </a:rPr>
              <a:t>상세설계</a:t>
            </a:r>
            <a:endParaRPr lang="en-US" sz="4000" spc="600" dirty="0">
              <a:solidFill>
                <a:schemeClr val="bg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273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개체 틀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2" r="17892"/>
          <a:stretch>
            <a:fillRect/>
          </a:stretch>
        </p:blipFill>
        <p:spPr>
          <a:xfrm rot="2789464">
            <a:off x="932208" y="611048"/>
            <a:ext cx="3412500" cy="6761886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2C25BE3-399F-42E4-A2DF-43BFED48A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45" y="1502240"/>
            <a:ext cx="3577771" cy="4762432"/>
          </a:xfrm>
          <a:prstGeom prst="rect">
            <a:avLst/>
          </a:prstGeom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6" name="직선 화살표 연결선 5"/>
          <p:cNvCxnSpPr/>
          <p:nvPr/>
        </p:nvCxnSpPr>
        <p:spPr>
          <a:xfrm>
            <a:off x="4445716" y="2370365"/>
            <a:ext cx="1095830" cy="19438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41546" y="2226193"/>
            <a:ext cx="470554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메뉴창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어코디언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</a:t>
            </a:r>
            <a:r>
              <a:rPr lang="en-US" altLang="ko-KR" dirty="0">
                <a:latin typeface="Source Sans Pro Black"/>
                <a:cs typeface="에스코어 드림 4 Regular" pitchFamily="34" charset="0"/>
              </a:rPr>
              <a:t>/ </a:t>
            </a:r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어코디언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시 아이콘 돌아가도록함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 flipV="1">
            <a:off x="4445716" y="1502240"/>
            <a:ext cx="1095830" cy="11936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41546" y="1210531"/>
            <a:ext cx="5121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트리거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메뉴 창 닫힘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7080384" y="210883"/>
            <a:ext cx="2662131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Menu 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Page</a:t>
            </a:r>
            <a:endParaRPr lang="en-US" altLang="ko-KR" sz="36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4445716" y="3076259"/>
            <a:ext cx="1095830" cy="28775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41546" y="3125846"/>
            <a:ext cx="470554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메뉴</a:t>
            </a: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상품페이지로 이동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 flipV="1">
            <a:off x="1712686" y="1181983"/>
            <a:ext cx="662159" cy="32025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2374845" y="569376"/>
            <a:ext cx="29373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로고</a:t>
            </a: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메인 페이지로 이동</a:t>
            </a:r>
          </a:p>
        </p:txBody>
      </p:sp>
    </p:spTree>
    <p:extLst>
      <p:ext uri="{BB962C8B-B14F-4D97-AF65-F5344CB8AC3E}">
        <p14:creationId xmlns:p14="http://schemas.microsoft.com/office/powerpoint/2010/main" val="1541583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개체 틀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8185"/>
          <a:stretch>
            <a:fillRect/>
          </a:stretch>
        </p:blipFill>
        <p:spPr>
          <a:xfrm rot="6366354">
            <a:off x="1518567" y="-502107"/>
            <a:ext cx="3412500" cy="6688401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8B9731F-7842-44B2-8866-1B5A084F114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074" y="630428"/>
            <a:ext cx="1788886" cy="5667944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819127" y="378205"/>
            <a:ext cx="2432938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Item </a:t>
            </a:r>
            <a:r>
              <a:rPr lang="en-US" altLang="ko-KR" sz="3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Page</a:t>
            </a:r>
            <a:endParaRPr lang="en-US" altLang="ko-KR" sz="36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3418651" y="1480457"/>
            <a:ext cx="1564632" cy="1266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033546" y="1268588"/>
            <a:ext cx="5121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상품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제품 상세페이지로 이동</a:t>
            </a: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3097343" y="5747656"/>
            <a:ext cx="1583486" cy="416773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endCxn id="19" idx="1"/>
          </p:cNvCxnSpPr>
          <p:nvPr/>
        </p:nvCxnSpPr>
        <p:spPr>
          <a:xfrm flipV="1">
            <a:off x="2156474" y="5747655"/>
            <a:ext cx="2524355" cy="41677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4680829" y="5409101"/>
            <a:ext cx="5121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Home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버튼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/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찜버튼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제품 메인페이지로 이동</a:t>
            </a:r>
          </a:p>
        </p:txBody>
      </p:sp>
      <p:cxnSp>
        <p:nvCxnSpPr>
          <p:cNvPr id="20" name="직선 화살표 연결선 19"/>
          <p:cNvCxnSpPr>
            <a:endCxn id="11" idx="1"/>
          </p:cNvCxnSpPr>
          <p:nvPr/>
        </p:nvCxnSpPr>
        <p:spPr>
          <a:xfrm>
            <a:off x="2510971" y="1560297"/>
            <a:ext cx="2522575" cy="4684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730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개체 틀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2" r="17892"/>
          <a:stretch>
            <a:fillRect/>
          </a:stretch>
        </p:blipFill>
        <p:spPr>
          <a:xfrm rot="5190303">
            <a:off x="4865081" y="-977209"/>
            <a:ext cx="3421889" cy="6706803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BEA3508-BF01-47B0-A2B5-75CAB6F75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01" y="895275"/>
            <a:ext cx="3780255" cy="50812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891698" y="437631"/>
            <a:ext cx="3585858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Item Detail Page</a:t>
            </a: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3294743" y="4487150"/>
            <a:ext cx="2061028" cy="653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464600" y="4213911"/>
            <a:ext cx="5121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색상버튼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>
                <a:latin typeface="Source Sans Pro Black"/>
                <a:cs typeface="에스코어 드림 4 Regular" pitchFamily="34" charset="0"/>
              </a:rPr>
              <a:t>클릭 시 해당 색상 이미지 슬라이드 되도록 함</a:t>
            </a:r>
          </a:p>
        </p:txBody>
      </p:sp>
      <p:cxnSp>
        <p:nvCxnSpPr>
          <p:cNvPr id="18" name="직선 화살표 연결선 17"/>
          <p:cNvCxnSpPr/>
          <p:nvPr/>
        </p:nvCxnSpPr>
        <p:spPr>
          <a:xfrm>
            <a:off x="2548002" y="5231834"/>
            <a:ext cx="2807769" cy="19650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355771" y="5089789"/>
            <a:ext cx="5121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장바구니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Source Sans Pro Black"/>
              <a:cs typeface="에스코어 드림 4 Regular" pitchFamily="34" charset="0"/>
            </a:endParaRPr>
          </a:p>
          <a:p>
            <a:pPr algn="just"/>
            <a:r>
              <a:rPr lang="ko-KR" altLang="en-US" dirty="0" err="1">
                <a:latin typeface="Source Sans Pro Black"/>
                <a:cs typeface="에스코어 드림 4 Regular" pitchFamily="34" charset="0"/>
              </a:rPr>
              <a:t>클릭시</a:t>
            </a:r>
            <a:r>
              <a:rPr lang="ko-KR" altLang="en-US" dirty="0">
                <a:latin typeface="Source Sans Pro Black"/>
                <a:cs typeface="에스코어 드림 4 Regular" pitchFamily="34" charset="0"/>
              </a:rPr>
              <a:t> 장바구니 페이지로 이동</a:t>
            </a:r>
          </a:p>
        </p:txBody>
      </p:sp>
    </p:spTree>
    <p:extLst>
      <p:ext uri="{BB962C8B-B14F-4D97-AF65-F5344CB8AC3E}">
        <p14:creationId xmlns:p14="http://schemas.microsoft.com/office/powerpoint/2010/main" val="2526816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개체 틀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8185"/>
          <a:stretch>
            <a:fillRect/>
          </a:stretch>
        </p:blipFill>
        <p:spPr>
          <a:xfrm rot="6366354">
            <a:off x="2306757" y="-254508"/>
            <a:ext cx="4197068" cy="8226132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6B78B5E-FD93-4CCD-9ED4-B65D97983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357" y="887185"/>
            <a:ext cx="3516086" cy="47180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직사각형 1"/>
          <p:cNvSpPr/>
          <p:nvPr/>
        </p:nvSpPr>
        <p:spPr>
          <a:xfrm>
            <a:off x="1378357" y="1407886"/>
            <a:ext cx="1001986" cy="290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2380343" y="1553028"/>
            <a:ext cx="3125698" cy="8189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06041" y="1359617"/>
            <a:ext cx="51217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일괄구매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 버튼</a:t>
            </a:r>
          </a:p>
          <a:p>
            <a:pPr algn="just"/>
            <a:r>
              <a:rPr lang="ko-KR" altLang="en-US" sz="1600" dirty="0" err="1">
                <a:latin typeface="Source Sans Pro Black"/>
                <a:cs typeface="에스코어 드림 4 Regular" pitchFamily="34" charset="0"/>
              </a:rPr>
              <a:t>커스텀</a:t>
            </a:r>
            <a:r>
              <a:rPr lang="ko-KR" altLang="en-US" sz="1600" dirty="0">
                <a:latin typeface="Source Sans Pro Black"/>
                <a:cs typeface="에스코어 드림 4 Regular" pitchFamily="34" charset="0"/>
              </a:rPr>
              <a:t> 체크박스 추가 하여 </a:t>
            </a:r>
            <a:r>
              <a:rPr lang="ko-KR" altLang="en-US" sz="1600" dirty="0" err="1">
                <a:latin typeface="Source Sans Pro Black"/>
                <a:cs typeface="에스코어 드림 4 Regular" pitchFamily="34" charset="0"/>
              </a:rPr>
              <a:t>만듬</a:t>
            </a:r>
            <a:endParaRPr lang="ko-KR" altLang="en-US" sz="1600" dirty="0">
              <a:latin typeface="Source Sans Pro Black"/>
              <a:cs typeface="에스코어 드림 4 Regular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773868" y="378205"/>
            <a:ext cx="2752517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Basket Page</a:t>
            </a:r>
          </a:p>
        </p:txBody>
      </p:sp>
    </p:spTree>
    <p:extLst>
      <p:ext uri="{BB962C8B-B14F-4D97-AF65-F5344CB8AC3E}">
        <p14:creationId xmlns:p14="http://schemas.microsoft.com/office/powerpoint/2010/main" val="1417970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2" r="17892"/>
          <a:stretch>
            <a:fillRect/>
          </a:stretch>
        </p:blipFill>
        <p:spPr>
          <a:xfrm rot="4368684">
            <a:off x="1840404" y="123121"/>
            <a:ext cx="3421889" cy="6706803"/>
          </a:xfrm>
          <a:custGeom>
            <a:avLst/>
            <a:gdLst>
              <a:gd name="connsiteX0" fmla="*/ 1513376 w 3347380"/>
              <a:gd name="connsiteY0" fmla="*/ 6042826 h 6560767"/>
              <a:gd name="connsiteX1" fmla="*/ 1513886 w 3347380"/>
              <a:gd name="connsiteY1" fmla="*/ 6066079 h 6560767"/>
              <a:gd name="connsiteX2" fmla="*/ 1512953 w 3347380"/>
              <a:gd name="connsiteY2" fmla="*/ 6083876 h 6560767"/>
              <a:gd name="connsiteX3" fmla="*/ 1496215 w 3347380"/>
              <a:gd name="connsiteY3" fmla="*/ 6105962 h 6560767"/>
              <a:gd name="connsiteX4" fmla="*/ 1529773 w 3347380"/>
              <a:gd name="connsiteY4" fmla="*/ 6135648 h 6560767"/>
              <a:gd name="connsiteX5" fmla="*/ 1562029 w 3347380"/>
              <a:gd name="connsiteY5" fmla="*/ 6132604 h 6560767"/>
              <a:gd name="connsiteX6" fmla="*/ 1608499 w 3347380"/>
              <a:gd name="connsiteY6" fmla="*/ 6137539 h 6560767"/>
              <a:gd name="connsiteX7" fmla="*/ 1606317 w 3347380"/>
              <a:gd name="connsiteY7" fmla="*/ 6119682 h 6560767"/>
              <a:gd name="connsiteX8" fmla="*/ 1589189 w 3347380"/>
              <a:gd name="connsiteY8" fmla="*/ 6094625 h 6560767"/>
              <a:gd name="connsiteX9" fmla="*/ 1513376 w 3347380"/>
              <a:gd name="connsiteY9" fmla="*/ 6042826 h 6560767"/>
              <a:gd name="connsiteX10" fmla="*/ 399783 w 3347380"/>
              <a:gd name="connsiteY10" fmla="*/ 5397598 h 6560767"/>
              <a:gd name="connsiteX11" fmla="*/ 405560 w 3347380"/>
              <a:gd name="connsiteY11" fmla="*/ 5419423 h 6560767"/>
              <a:gd name="connsiteX12" fmla="*/ 373956 w 3347380"/>
              <a:gd name="connsiteY12" fmla="*/ 5427998 h 6560767"/>
              <a:gd name="connsiteX13" fmla="*/ 368179 w 3347380"/>
              <a:gd name="connsiteY13" fmla="*/ 5406173 h 6560767"/>
              <a:gd name="connsiteX14" fmla="*/ 601383 w 3347380"/>
              <a:gd name="connsiteY14" fmla="*/ 5348748 h 6560767"/>
              <a:gd name="connsiteX15" fmla="*/ 637319 w 3347380"/>
              <a:gd name="connsiteY15" fmla="*/ 5356542 h 6560767"/>
              <a:gd name="connsiteX16" fmla="*/ 560347 w 3347380"/>
              <a:gd name="connsiteY16" fmla="*/ 5470993 h 6560767"/>
              <a:gd name="connsiteX17" fmla="*/ 480064 w 3347380"/>
              <a:gd name="connsiteY17" fmla="*/ 5615582 h 6560767"/>
              <a:gd name="connsiteX18" fmla="*/ 437927 w 3347380"/>
              <a:gd name="connsiteY18" fmla="*/ 5627015 h 6560767"/>
              <a:gd name="connsiteX19" fmla="*/ 377949 w 3347380"/>
              <a:gd name="connsiteY19" fmla="*/ 5549721 h 6560767"/>
              <a:gd name="connsiteX20" fmla="*/ 435804 w 3347380"/>
              <a:gd name="connsiteY20" fmla="*/ 5469696 h 6560767"/>
              <a:gd name="connsiteX21" fmla="*/ 443492 w 3347380"/>
              <a:gd name="connsiteY21" fmla="*/ 5488079 h 6560767"/>
              <a:gd name="connsiteX22" fmla="*/ 472250 w 3347380"/>
              <a:gd name="connsiteY22" fmla="*/ 5500743 h 6560767"/>
              <a:gd name="connsiteX23" fmla="*/ 538770 w 3347380"/>
              <a:gd name="connsiteY23" fmla="*/ 5453455 h 6560767"/>
              <a:gd name="connsiteX24" fmla="*/ 601383 w 3347380"/>
              <a:gd name="connsiteY24" fmla="*/ 5348748 h 6560767"/>
              <a:gd name="connsiteX25" fmla="*/ 538348 w 3347380"/>
              <a:gd name="connsiteY25" fmla="*/ 5131933 h 6560767"/>
              <a:gd name="connsiteX26" fmla="*/ 561880 w 3347380"/>
              <a:gd name="connsiteY26" fmla="*/ 5178181 h 6560767"/>
              <a:gd name="connsiteX27" fmla="*/ 525009 w 3347380"/>
              <a:gd name="connsiteY27" fmla="*/ 5188184 h 6560767"/>
              <a:gd name="connsiteX28" fmla="*/ 484740 w 3347380"/>
              <a:gd name="connsiteY28" fmla="*/ 5164022 h 6560767"/>
              <a:gd name="connsiteX29" fmla="*/ 1803712 w 3347380"/>
              <a:gd name="connsiteY29" fmla="*/ 5062990 h 6560767"/>
              <a:gd name="connsiteX30" fmla="*/ 1807812 w 3347380"/>
              <a:gd name="connsiteY30" fmla="*/ 5077615 h 6560767"/>
              <a:gd name="connsiteX31" fmla="*/ 1817643 w 3347380"/>
              <a:gd name="connsiteY31" fmla="*/ 5064018 h 6560767"/>
              <a:gd name="connsiteX32" fmla="*/ 1292987 w 3347380"/>
              <a:gd name="connsiteY32" fmla="*/ 4981554 h 6560767"/>
              <a:gd name="connsiteX33" fmla="*/ 1280708 w 3347380"/>
              <a:gd name="connsiteY33" fmla="*/ 5003668 h 6560767"/>
              <a:gd name="connsiteX34" fmla="*/ 1304138 w 3347380"/>
              <a:gd name="connsiteY34" fmla="*/ 5017726 h 6560767"/>
              <a:gd name="connsiteX35" fmla="*/ 2193375 w 3347380"/>
              <a:gd name="connsiteY35" fmla="*/ 4968136 h 6560767"/>
              <a:gd name="connsiteX36" fmla="*/ 2171868 w 3347380"/>
              <a:gd name="connsiteY36" fmla="*/ 4971845 h 6560767"/>
              <a:gd name="connsiteX37" fmla="*/ 2171971 w 3347380"/>
              <a:gd name="connsiteY37" fmla="*/ 4972443 h 6560767"/>
              <a:gd name="connsiteX38" fmla="*/ 2182298 w 3347380"/>
              <a:gd name="connsiteY38" fmla="*/ 4999401 h 6560767"/>
              <a:gd name="connsiteX39" fmla="*/ 2178525 w 3347380"/>
              <a:gd name="connsiteY39" fmla="*/ 5010445 h 6560767"/>
              <a:gd name="connsiteX40" fmla="*/ 2182422 w 3347380"/>
              <a:gd name="connsiteY40" fmla="*/ 5033042 h 6560767"/>
              <a:gd name="connsiteX41" fmla="*/ 2203929 w 3347380"/>
              <a:gd name="connsiteY41" fmla="*/ 5029333 h 6560767"/>
              <a:gd name="connsiteX42" fmla="*/ 1875487 w 3347380"/>
              <a:gd name="connsiteY42" fmla="*/ 4944914 h 6560767"/>
              <a:gd name="connsiteX43" fmla="*/ 1876580 w 3347380"/>
              <a:gd name="connsiteY43" fmla="*/ 4962831 h 6560767"/>
              <a:gd name="connsiteX44" fmla="*/ 1873314 w 3347380"/>
              <a:gd name="connsiteY44" fmla="*/ 4983820 h 6560767"/>
              <a:gd name="connsiteX45" fmla="*/ 1858536 w 3347380"/>
              <a:gd name="connsiteY45" fmla="*/ 4981915 h 6560767"/>
              <a:gd name="connsiteX46" fmla="*/ 1863468 w 3347380"/>
              <a:gd name="connsiteY46" fmla="*/ 4996879 h 6560767"/>
              <a:gd name="connsiteX47" fmla="*/ 1864555 w 3347380"/>
              <a:gd name="connsiteY47" fmla="*/ 4999131 h 6560767"/>
              <a:gd name="connsiteX48" fmla="*/ 1865668 w 3347380"/>
              <a:gd name="connsiteY48" fmla="*/ 4997591 h 6560767"/>
              <a:gd name="connsiteX49" fmla="*/ 1899225 w 3347380"/>
              <a:gd name="connsiteY49" fmla="*/ 5017725 h 6560767"/>
              <a:gd name="connsiteX50" fmla="*/ 1879261 w 3347380"/>
              <a:gd name="connsiteY50" fmla="*/ 4952967 h 6560767"/>
              <a:gd name="connsiteX51" fmla="*/ 1828685 w 3347380"/>
              <a:gd name="connsiteY51" fmla="*/ 4921856 h 6560767"/>
              <a:gd name="connsiteX52" fmla="*/ 1813357 w 3347380"/>
              <a:gd name="connsiteY52" fmla="*/ 4931045 h 6560767"/>
              <a:gd name="connsiteX53" fmla="*/ 1824925 w 3347380"/>
              <a:gd name="connsiteY53" fmla="*/ 4941940 h 6560767"/>
              <a:gd name="connsiteX54" fmla="*/ 1833944 w 3347380"/>
              <a:gd name="connsiteY54" fmla="*/ 4941724 h 6560767"/>
              <a:gd name="connsiteX55" fmla="*/ 2744100 w 3347380"/>
              <a:gd name="connsiteY55" fmla="*/ 4918987 h 6560767"/>
              <a:gd name="connsiteX56" fmla="*/ 2739539 w 3347380"/>
              <a:gd name="connsiteY56" fmla="*/ 4932664 h 6560767"/>
              <a:gd name="connsiteX57" fmla="*/ 2738605 w 3347380"/>
              <a:gd name="connsiteY57" fmla="*/ 4933208 h 6560767"/>
              <a:gd name="connsiteX58" fmla="*/ 2739922 w 3347380"/>
              <a:gd name="connsiteY58" fmla="*/ 4926870 h 6560767"/>
              <a:gd name="connsiteX59" fmla="*/ 2744100 w 3347380"/>
              <a:gd name="connsiteY59" fmla="*/ 4918987 h 6560767"/>
              <a:gd name="connsiteX60" fmla="*/ 1808024 w 3347380"/>
              <a:gd name="connsiteY60" fmla="*/ 4907968 h 6560767"/>
              <a:gd name="connsiteX61" fmla="*/ 1803536 w 3347380"/>
              <a:gd name="connsiteY61" fmla="*/ 4909185 h 6560767"/>
              <a:gd name="connsiteX62" fmla="*/ 1804143 w 3347380"/>
              <a:gd name="connsiteY62" fmla="*/ 4909719 h 6560767"/>
              <a:gd name="connsiteX63" fmla="*/ 632395 w 3347380"/>
              <a:gd name="connsiteY63" fmla="*/ 4890042 h 6560767"/>
              <a:gd name="connsiteX64" fmla="*/ 641060 w 3347380"/>
              <a:gd name="connsiteY64" fmla="*/ 4922779 h 6560767"/>
              <a:gd name="connsiteX65" fmla="*/ 619991 w 3347380"/>
              <a:gd name="connsiteY65" fmla="*/ 4928496 h 6560767"/>
              <a:gd name="connsiteX66" fmla="*/ 611326 w 3347380"/>
              <a:gd name="connsiteY66" fmla="*/ 4895758 h 6560767"/>
              <a:gd name="connsiteX67" fmla="*/ 1808589 w 3347380"/>
              <a:gd name="connsiteY67" fmla="*/ 4845934 h 6560767"/>
              <a:gd name="connsiteX68" fmla="*/ 1796276 w 3347380"/>
              <a:gd name="connsiteY68" fmla="*/ 4848058 h 6560767"/>
              <a:gd name="connsiteX69" fmla="*/ 1782834 w 3347380"/>
              <a:gd name="connsiteY69" fmla="*/ 4850376 h 6560767"/>
              <a:gd name="connsiteX70" fmla="*/ 1771502 w 3347380"/>
              <a:gd name="connsiteY70" fmla="*/ 4880975 h 6560767"/>
              <a:gd name="connsiteX71" fmla="*/ 1795148 w 3347380"/>
              <a:gd name="connsiteY71" fmla="*/ 4901799 h 6560767"/>
              <a:gd name="connsiteX72" fmla="*/ 1788870 w 3347380"/>
              <a:gd name="connsiteY72" fmla="*/ 4878077 h 6560767"/>
              <a:gd name="connsiteX73" fmla="*/ 1804671 w 3347380"/>
              <a:gd name="connsiteY73" fmla="*/ 4873789 h 6560767"/>
              <a:gd name="connsiteX74" fmla="*/ 1813111 w 3347380"/>
              <a:gd name="connsiteY74" fmla="*/ 4905672 h 6560767"/>
              <a:gd name="connsiteX75" fmla="*/ 1823196 w 3347380"/>
              <a:gd name="connsiteY75" fmla="*/ 4901121 h 6560767"/>
              <a:gd name="connsiteX76" fmla="*/ 2431688 w 3347380"/>
              <a:gd name="connsiteY76" fmla="*/ 4841102 h 6560767"/>
              <a:gd name="connsiteX77" fmla="*/ 2377921 w 3347380"/>
              <a:gd name="connsiteY77" fmla="*/ 4850375 h 6560767"/>
              <a:gd name="connsiteX78" fmla="*/ 2366589 w 3347380"/>
              <a:gd name="connsiteY78" fmla="*/ 4880974 h 6560767"/>
              <a:gd name="connsiteX79" fmla="*/ 2399229 w 3347380"/>
              <a:gd name="connsiteY79" fmla="*/ 4909718 h 6560767"/>
              <a:gd name="connsiteX80" fmla="*/ 2460871 w 3347380"/>
              <a:gd name="connsiteY80" fmla="*/ 4881901 h 6560767"/>
              <a:gd name="connsiteX81" fmla="*/ 2431688 w 3347380"/>
              <a:gd name="connsiteY81" fmla="*/ 4841102 h 6560767"/>
              <a:gd name="connsiteX82" fmla="*/ 1141366 w 3347380"/>
              <a:gd name="connsiteY82" fmla="*/ 4722709 h 6560767"/>
              <a:gd name="connsiteX83" fmla="*/ 1127518 w 3347380"/>
              <a:gd name="connsiteY83" fmla="*/ 4755706 h 6560767"/>
              <a:gd name="connsiteX84" fmla="*/ 1212725 w 3347380"/>
              <a:gd name="connsiteY84" fmla="*/ 5077616 h 6560767"/>
              <a:gd name="connsiteX85" fmla="*/ 1247474 w 3347380"/>
              <a:gd name="connsiteY85" fmla="*/ 5029553 h 6560767"/>
              <a:gd name="connsiteX86" fmla="*/ 1243453 w 3347380"/>
              <a:gd name="connsiteY86" fmla="*/ 5014363 h 6560767"/>
              <a:gd name="connsiteX87" fmla="*/ 1243262 w 3347380"/>
              <a:gd name="connsiteY87" fmla="*/ 4960321 h 6560767"/>
              <a:gd name="connsiteX88" fmla="*/ 1243637 w 3347380"/>
              <a:gd name="connsiteY88" fmla="*/ 4959781 h 6560767"/>
              <a:gd name="connsiteX89" fmla="*/ 1233996 w 3347380"/>
              <a:gd name="connsiteY89" fmla="*/ 4923362 h 6560767"/>
              <a:gd name="connsiteX90" fmla="*/ 1215078 w 3347380"/>
              <a:gd name="connsiteY90" fmla="*/ 4928495 h 6560767"/>
              <a:gd name="connsiteX91" fmla="*/ 1209865 w 3347380"/>
              <a:gd name="connsiteY91" fmla="*/ 4908802 h 6560767"/>
              <a:gd name="connsiteX92" fmla="*/ 1202447 w 3347380"/>
              <a:gd name="connsiteY92" fmla="*/ 4910814 h 6560767"/>
              <a:gd name="connsiteX93" fmla="*/ 1193783 w 3347380"/>
              <a:gd name="connsiteY93" fmla="*/ 4878078 h 6560767"/>
              <a:gd name="connsiteX94" fmla="*/ 1209584 w 3347380"/>
              <a:gd name="connsiteY94" fmla="*/ 4873790 h 6560767"/>
              <a:gd name="connsiteX95" fmla="*/ 1214797 w 3347380"/>
              <a:gd name="connsiteY95" fmla="*/ 4893483 h 6560767"/>
              <a:gd name="connsiteX96" fmla="*/ 1225331 w 3347380"/>
              <a:gd name="connsiteY96" fmla="*/ 4890625 h 6560767"/>
              <a:gd name="connsiteX97" fmla="*/ 1212897 w 3347380"/>
              <a:gd name="connsiteY97" fmla="*/ 4843650 h 6560767"/>
              <a:gd name="connsiteX98" fmla="*/ 1224728 w 3347380"/>
              <a:gd name="connsiteY98" fmla="*/ 4824360 h 6560767"/>
              <a:gd name="connsiteX99" fmla="*/ 1228993 w 3347380"/>
              <a:gd name="connsiteY99" fmla="*/ 4820772 h 6560767"/>
              <a:gd name="connsiteX100" fmla="*/ 1209133 w 3347380"/>
              <a:gd name="connsiteY100" fmla="*/ 4778061 h 6560767"/>
              <a:gd name="connsiteX101" fmla="*/ 1188147 w 3347380"/>
              <a:gd name="connsiteY101" fmla="*/ 4848082 h 6560767"/>
              <a:gd name="connsiteX102" fmla="*/ 1185369 w 3347380"/>
              <a:gd name="connsiteY102" fmla="*/ 4783106 h 6560767"/>
              <a:gd name="connsiteX103" fmla="*/ 1175433 w 3347380"/>
              <a:gd name="connsiteY103" fmla="*/ 4766098 h 6560767"/>
              <a:gd name="connsiteX104" fmla="*/ 1141366 w 3347380"/>
              <a:gd name="connsiteY104" fmla="*/ 4722709 h 6560767"/>
              <a:gd name="connsiteX105" fmla="*/ 584456 w 3347380"/>
              <a:gd name="connsiteY105" fmla="*/ 4715304 h 6560767"/>
              <a:gd name="connsiteX106" fmla="*/ 584715 w 3347380"/>
              <a:gd name="connsiteY106" fmla="*/ 4716575 h 6560767"/>
              <a:gd name="connsiteX107" fmla="*/ 586211 w 3347380"/>
              <a:gd name="connsiteY107" fmla="*/ 4729235 h 6560767"/>
              <a:gd name="connsiteX108" fmla="*/ 583802 w 3347380"/>
              <a:gd name="connsiteY108" fmla="*/ 4727788 h 6560767"/>
              <a:gd name="connsiteX109" fmla="*/ 578959 w 3347380"/>
              <a:gd name="connsiteY109" fmla="*/ 4688167 h 6560767"/>
              <a:gd name="connsiteX110" fmla="*/ 584502 w 3347380"/>
              <a:gd name="connsiteY110" fmla="*/ 4714440 h 6560767"/>
              <a:gd name="connsiteX111" fmla="*/ 584456 w 3347380"/>
              <a:gd name="connsiteY111" fmla="*/ 4715304 h 6560767"/>
              <a:gd name="connsiteX112" fmla="*/ 1082663 w 3347380"/>
              <a:gd name="connsiteY112" fmla="*/ 4522262 h 6560767"/>
              <a:gd name="connsiteX113" fmla="*/ 1079435 w 3347380"/>
              <a:gd name="connsiteY113" fmla="*/ 4616705 h 6560767"/>
              <a:gd name="connsiteX114" fmla="*/ 1138903 w 3347380"/>
              <a:gd name="connsiteY114" fmla="*/ 4670745 h 6560767"/>
              <a:gd name="connsiteX115" fmla="*/ 1143745 w 3347380"/>
              <a:gd name="connsiteY115" fmla="*/ 4710367 h 6560767"/>
              <a:gd name="connsiteX116" fmla="*/ 1168128 w 3347380"/>
              <a:gd name="connsiteY116" fmla="*/ 4674512 h 6560767"/>
              <a:gd name="connsiteX117" fmla="*/ 1082663 w 3347380"/>
              <a:gd name="connsiteY117" fmla="*/ 4522262 h 6560767"/>
              <a:gd name="connsiteX118" fmla="*/ 1058536 w 3347380"/>
              <a:gd name="connsiteY118" fmla="*/ 4388458 h 6560767"/>
              <a:gd name="connsiteX119" fmla="*/ 1051909 w 3347380"/>
              <a:gd name="connsiteY119" fmla="*/ 4448735 h 6560767"/>
              <a:gd name="connsiteX120" fmla="*/ 1074932 w 3347380"/>
              <a:gd name="connsiteY120" fmla="*/ 4471728 h 6560767"/>
              <a:gd name="connsiteX121" fmla="*/ 1058536 w 3347380"/>
              <a:gd name="connsiteY121" fmla="*/ 4388458 h 6560767"/>
              <a:gd name="connsiteX122" fmla="*/ 3044311 w 3347380"/>
              <a:gd name="connsiteY122" fmla="*/ 4219848 h 6560767"/>
              <a:gd name="connsiteX123" fmla="*/ 3048148 w 3347380"/>
              <a:gd name="connsiteY123" fmla="*/ 4242101 h 6560767"/>
              <a:gd name="connsiteX124" fmla="*/ 3005134 w 3347380"/>
              <a:gd name="connsiteY124" fmla="*/ 4249520 h 6560767"/>
              <a:gd name="connsiteX125" fmla="*/ 3001296 w 3347380"/>
              <a:gd name="connsiteY125" fmla="*/ 4227267 h 6560767"/>
              <a:gd name="connsiteX126" fmla="*/ 505477 w 3347380"/>
              <a:gd name="connsiteY126" fmla="*/ 4175942 h 6560767"/>
              <a:gd name="connsiteX127" fmla="*/ 538609 w 3347380"/>
              <a:gd name="connsiteY127" fmla="*/ 4237126 h 6560767"/>
              <a:gd name="connsiteX128" fmla="*/ 582272 w 3347380"/>
              <a:gd name="connsiteY128" fmla="*/ 4658027 h 6560767"/>
              <a:gd name="connsiteX129" fmla="*/ 549141 w 3347380"/>
              <a:gd name="connsiteY129" fmla="*/ 4596842 h 6560767"/>
              <a:gd name="connsiteX130" fmla="*/ 505477 w 3347380"/>
              <a:gd name="connsiteY130" fmla="*/ 4175942 h 6560767"/>
              <a:gd name="connsiteX131" fmla="*/ 2835233 w 3347380"/>
              <a:gd name="connsiteY131" fmla="*/ 3906443 h 6560767"/>
              <a:gd name="connsiteX132" fmla="*/ 2813147 w 3347380"/>
              <a:gd name="connsiteY132" fmla="*/ 3938898 h 6560767"/>
              <a:gd name="connsiteX133" fmla="*/ 2826780 w 3347380"/>
              <a:gd name="connsiteY133" fmla="*/ 3953733 h 6560767"/>
              <a:gd name="connsiteX134" fmla="*/ 2853282 w 3347380"/>
              <a:gd name="connsiteY134" fmla="*/ 3914788 h 6560767"/>
              <a:gd name="connsiteX135" fmla="*/ 3297817 w 3347380"/>
              <a:gd name="connsiteY135" fmla="*/ 3815803 h 6560767"/>
              <a:gd name="connsiteX136" fmla="*/ 3299097 w 3347380"/>
              <a:gd name="connsiteY136" fmla="*/ 3817135 h 6560767"/>
              <a:gd name="connsiteX137" fmla="*/ 3303009 w 3347380"/>
              <a:gd name="connsiteY137" fmla="*/ 3825770 h 6560767"/>
              <a:gd name="connsiteX138" fmla="*/ 2950480 w 3347380"/>
              <a:gd name="connsiteY138" fmla="*/ 3611581 h 6560767"/>
              <a:gd name="connsiteX139" fmla="*/ 2907467 w 3347380"/>
              <a:gd name="connsiteY139" fmla="*/ 3619000 h 6560767"/>
              <a:gd name="connsiteX140" fmla="*/ 2898433 w 3347380"/>
              <a:gd name="connsiteY140" fmla="*/ 3695034 h 6560767"/>
              <a:gd name="connsiteX141" fmla="*/ 2935111 w 3347380"/>
              <a:gd name="connsiteY141" fmla="*/ 3682979 h 6560767"/>
              <a:gd name="connsiteX142" fmla="*/ 2961035 w 3347380"/>
              <a:gd name="connsiteY142" fmla="*/ 3672779 h 6560767"/>
              <a:gd name="connsiteX143" fmla="*/ 2884620 w 3347380"/>
              <a:gd name="connsiteY143" fmla="*/ 3582838 h 6560767"/>
              <a:gd name="connsiteX144" fmla="*/ 2862534 w 3347380"/>
              <a:gd name="connsiteY144" fmla="*/ 3615291 h 6560767"/>
              <a:gd name="connsiteX145" fmla="*/ 2825716 w 3347380"/>
              <a:gd name="connsiteY145" fmla="*/ 3594429 h 6560767"/>
              <a:gd name="connsiteX146" fmla="*/ 2816641 w 3347380"/>
              <a:gd name="connsiteY146" fmla="*/ 3606020 h 6560767"/>
              <a:gd name="connsiteX147" fmla="*/ 2803372 w 3347380"/>
              <a:gd name="connsiteY147" fmla="*/ 3785904 h 6560767"/>
              <a:gd name="connsiteX148" fmla="*/ 2894975 w 3347380"/>
              <a:gd name="connsiteY148" fmla="*/ 3707087 h 6560767"/>
              <a:gd name="connsiteX149" fmla="*/ 2887299 w 3347380"/>
              <a:gd name="connsiteY149" fmla="*/ 3662580 h 6560767"/>
              <a:gd name="connsiteX150" fmla="*/ 2862914 w 3347380"/>
              <a:gd name="connsiteY150" fmla="*/ 3649598 h 6560767"/>
              <a:gd name="connsiteX151" fmla="*/ 2884620 w 3347380"/>
              <a:gd name="connsiteY151" fmla="*/ 3582838 h 6560767"/>
              <a:gd name="connsiteX152" fmla="*/ 3011614 w 3347380"/>
              <a:gd name="connsiteY152" fmla="*/ 3522625 h 6560767"/>
              <a:gd name="connsiteX153" fmla="*/ 3013281 w 3347380"/>
              <a:gd name="connsiteY153" fmla="*/ 3526275 h 6560767"/>
              <a:gd name="connsiteX154" fmla="*/ 3010615 w 3347380"/>
              <a:gd name="connsiteY154" fmla="*/ 3525320 h 6560767"/>
              <a:gd name="connsiteX155" fmla="*/ 1116229 w 3347380"/>
              <a:gd name="connsiteY155" fmla="*/ 3454678 h 6560767"/>
              <a:gd name="connsiteX156" fmla="*/ 1145022 w 3347380"/>
              <a:gd name="connsiteY156" fmla="*/ 4224641 h 6560767"/>
              <a:gd name="connsiteX157" fmla="*/ 1137524 w 3347380"/>
              <a:gd name="connsiteY157" fmla="*/ 4260301 h 6560767"/>
              <a:gd name="connsiteX158" fmla="*/ 1135436 w 3347380"/>
              <a:gd name="connsiteY158" fmla="*/ 4262702 h 6560767"/>
              <a:gd name="connsiteX159" fmla="*/ 1148092 w 3347380"/>
              <a:gd name="connsiteY159" fmla="*/ 4448680 h 6560767"/>
              <a:gd name="connsiteX160" fmla="*/ 1154960 w 3347380"/>
              <a:gd name="connsiteY160" fmla="*/ 4496798 h 6560767"/>
              <a:gd name="connsiteX161" fmla="*/ 1195398 w 3347380"/>
              <a:gd name="connsiteY161" fmla="*/ 4649569 h 6560767"/>
              <a:gd name="connsiteX162" fmla="*/ 1209288 w 3347380"/>
              <a:gd name="connsiteY162" fmla="*/ 4739367 h 6560767"/>
              <a:gd name="connsiteX163" fmla="*/ 1208030 w 3347380"/>
              <a:gd name="connsiteY163" fmla="*/ 4745272 h 6560767"/>
              <a:gd name="connsiteX164" fmla="*/ 1212447 w 3347380"/>
              <a:gd name="connsiteY164" fmla="*/ 4747921 h 6560767"/>
              <a:gd name="connsiteX165" fmla="*/ 1197409 w 3347380"/>
              <a:gd name="connsiteY165" fmla="*/ 4605803 h 6560767"/>
              <a:gd name="connsiteX166" fmla="*/ 1225396 w 3347380"/>
              <a:gd name="connsiteY166" fmla="*/ 4574774 h 6560767"/>
              <a:gd name="connsiteX167" fmla="*/ 1209933 w 3347380"/>
              <a:gd name="connsiteY167" fmla="*/ 4416019 h 6560767"/>
              <a:gd name="connsiteX168" fmla="*/ 1200666 w 3347380"/>
              <a:gd name="connsiteY168" fmla="*/ 4354002 h 6560767"/>
              <a:gd name="connsiteX169" fmla="*/ 1183932 w 3347380"/>
              <a:gd name="connsiteY169" fmla="*/ 4307652 h 6560767"/>
              <a:gd name="connsiteX170" fmla="*/ 1170956 w 3347380"/>
              <a:gd name="connsiteY170" fmla="*/ 4183979 h 6560767"/>
              <a:gd name="connsiteX171" fmla="*/ 1163619 w 3347380"/>
              <a:gd name="connsiteY171" fmla="*/ 4111204 h 6560767"/>
              <a:gd name="connsiteX172" fmla="*/ 1147524 w 3347380"/>
              <a:gd name="connsiteY172" fmla="*/ 4006766 h 6560767"/>
              <a:gd name="connsiteX173" fmla="*/ 1129622 w 3347380"/>
              <a:gd name="connsiteY173" fmla="*/ 3688524 h 6560767"/>
              <a:gd name="connsiteX174" fmla="*/ 1129005 w 3347380"/>
              <a:gd name="connsiteY174" fmla="*/ 3611504 h 6560767"/>
              <a:gd name="connsiteX175" fmla="*/ 1127548 w 3347380"/>
              <a:gd name="connsiteY175" fmla="*/ 3593419 h 6560767"/>
              <a:gd name="connsiteX176" fmla="*/ 1116229 w 3347380"/>
              <a:gd name="connsiteY176" fmla="*/ 3454678 h 6560767"/>
              <a:gd name="connsiteX177" fmla="*/ 491550 w 3347380"/>
              <a:gd name="connsiteY177" fmla="*/ 3419487 h 6560767"/>
              <a:gd name="connsiteX178" fmla="*/ 483988 w 3347380"/>
              <a:gd name="connsiteY178" fmla="*/ 3497561 h 6560767"/>
              <a:gd name="connsiteX179" fmla="*/ 466742 w 3347380"/>
              <a:gd name="connsiteY179" fmla="*/ 3496393 h 6560767"/>
              <a:gd name="connsiteX180" fmla="*/ 475747 w 3347380"/>
              <a:gd name="connsiteY180" fmla="*/ 3423774 h 6560767"/>
              <a:gd name="connsiteX181" fmla="*/ 2909440 w 3347380"/>
              <a:gd name="connsiteY181" fmla="*/ 3148891 h 6560767"/>
              <a:gd name="connsiteX182" fmla="*/ 2926530 w 3347380"/>
              <a:gd name="connsiteY182" fmla="*/ 3151672 h 6560767"/>
              <a:gd name="connsiteX183" fmla="*/ 2911160 w 3347380"/>
              <a:gd name="connsiteY183" fmla="*/ 3223070 h 6560767"/>
              <a:gd name="connsiteX184" fmla="*/ 2895030 w 3347380"/>
              <a:gd name="connsiteY184" fmla="*/ 3225851 h 6560767"/>
              <a:gd name="connsiteX185" fmla="*/ 347466 w 3347380"/>
              <a:gd name="connsiteY185" fmla="*/ 3131095 h 6560767"/>
              <a:gd name="connsiteX186" fmla="*/ 350203 w 3347380"/>
              <a:gd name="connsiteY186" fmla="*/ 3131796 h 6560767"/>
              <a:gd name="connsiteX187" fmla="*/ 349446 w 3347380"/>
              <a:gd name="connsiteY187" fmla="*/ 3134577 h 6560767"/>
              <a:gd name="connsiteX188" fmla="*/ 347466 w 3347380"/>
              <a:gd name="connsiteY188" fmla="*/ 3131095 h 6560767"/>
              <a:gd name="connsiteX189" fmla="*/ 446867 w 3347380"/>
              <a:gd name="connsiteY189" fmla="*/ 2952079 h 6560767"/>
              <a:gd name="connsiteX190" fmla="*/ 411440 w 3347380"/>
              <a:gd name="connsiteY190" fmla="*/ 2967538 h 6560767"/>
              <a:gd name="connsiteX191" fmla="*/ 386547 w 3347380"/>
              <a:gd name="connsiteY191" fmla="*/ 2980140 h 6560767"/>
              <a:gd name="connsiteX192" fmla="*/ 402434 w 3347380"/>
              <a:gd name="connsiteY192" fmla="*/ 3040156 h 6560767"/>
              <a:gd name="connsiteX193" fmla="*/ 444571 w 3347380"/>
              <a:gd name="connsiteY193" fmla="*/ 3028725 h 6560767"/>
              <a:gd name="connsiteX194" fmla="*/ 446867 w 3347380"/>
              <a:gd name="connsiteY194" fmla="*/ 2952079 h 6560767"/>
              <a:gd name="connsiteX195" fmla="*/ 32877 w 3347380"/>
              <a:gd name="connsiteY195" fmla="*/ 2859723 h 6560767"/>
              <a:gd name="connsiteX196" fmla="*/ 38920 w 3347380"/>
              <a:gd name="connsiteY196" fmla="*/ 2869172 h 6560767"/>
              <a:gd name="connsiteX197" fmla="*/ 37529 w 3347380"/>
              <a:gd name="connsiteY197" fmla="*/ 2867963 h 6560767"/>
              <a:gd name="connsiteX198" fmla="*/ 32877 w 3347380"/>
              <a:gd name="connsiteY198" fmla="*/ 2859723 h 6560767"/>
              <a:gd name="connsiteX199" fmla="*/ 533436 w 3347380"/>
              <a:gd name="connsiteY199" fmla="*/ 2852568 h 6560767"/>
              <a:gd name="connsiteX200" fmla="*/ 449245 w 3347380"/>
              <a:gd name="connsiteY200" fmla="*/ 2939737 h 6560767"/>
              <a:gd name="connsiteX201" fmla="*/ 460799 w 3347380"/>
              <a:gd name="connsiteY201" fmla="*/ 2983386 h 6560767"/>
              <a:gd name="connsiteX202" fmla="*/ 486200 w 3347380"/>
              <a:gd name="connsiteY202" fmla="*/ 2994038 h 6560767"/>
              <a:gd name="connsiteX203" fmla="*/ 470483 w 3347380"/>
              <a:gd name="connsiteY203" fmla="*/ 3062630 h 6560767"/>
              <a:gd name="connsiteX204" fmla="*/ 489598 w 3347380"/>
              <a:gd name="connsiteY204" fmla="*/ 3028203 h 6560767"/>
              <a:gd name="connsiteX205" fmla="*/ 536070 w 3347380"/>
              <a:gd name="connsiteY205" fmla="*/ 3033138 h 6560767"/>
              <a:gd name="connsiteX206" fmla="*/ 533436 w 3347380"/>
              <a:gd name="connsiteY206" fmla="*/ 2852568 h 6560767"/>
              <a:gd name="connsiteX207" fmla="*/ 495378 w 3347380"/>
              <a:gd name="connsiteY207" fmla="*/ 2687456 h 6560767"/>
              <a:gd name="connsiteX208" fmla="*/ 472440 w 3347380"/>
              <a:gd name="connsiteY208" fmla="*/ 2728766 h 6560767"/>
              <a:gd name="connsiteX209" fmla="*/ 491129 w 3347380"/>
              <a:gd name="connsiteY209" fmla="*/ 2735392 h 6560767"/>
              <a:gd name="connsiteX210" fmla="*/ 510245 w 3347380"/>
              <a:gd name="connsiteY210" fmla="*/ 2700965 h 6560767"/>
              <a:gd name="connsiteX211" fmla="*/ 291910 w 3347380"/>
              <a:gd name="connsiteY211" fmla="*/ 2409327 h 6560767"/>
              <a:gd name="connsiteX212" fmla="*/ 297688 w 3347380"/>
              <a:gd name="connsiteY212" fmla="*/ 2431150 h 6560767"/>
              <a:gd name="connsiteX213" fmla="*/ 255551 w 3347380"/>
              <a:gd name="connsiteY213" fmla="*/ 2442584 h 6560767"/>
              <a:gd name="connsiteX214" fmla="*/ 249773 w 3347380"/>
              <a:gd name="connsiteY214" fmla="*/ 2420759 h 6560767"/>
              <a:gd name="connsiteX215" fmla="*/ 2406075 w 3347380"/>
              <a:gd name="connsiteY215" fmla="*/ 2124298 h 6560767"/>
              <a:gd name="connsiteX216" fmla="*/ 2415090 w 3347380"/>
              <a:gd name="connsiteY216" fmla="*/ 2208677 h 6560767"/>
              <a:gd name="connsiteX217" fmla="*/ 2427003 w 3347380"/>
              <a:gd name="connsiteY217" fmla="*/ 2149333 h 6560767"/>
              <a:gd name="connsiteX218" fmla="*/ 2406075 w 3347380"/>
              <a:gd name="connsiteY218" fmla="*/ 2124298 h 6560767"/>
              <a:gd name="connsiteX219" fmla="*/ 2913605 w 3347380"/>
              <a:gd name="connsiteY219" fmla="*/ 1985209 h 6560767"/>
              <a:gd name="connsiteX220" fmla="*/ 2941248 w 3347380"/>
              <a:gd name="connsiteY220" fmla="*/ 2049187 h 6560767"/>
              <a:gd name="connsiteX221" fmla="*/ 2947729 w 3347380"/>
              <a:gd name="connsiteY221" fmla="*/ 2472007 h 6560767"/>
              <a:gd name="connsiteX222" fmla="*/ 2920085 w 3347380"/>
              <a:gd name="connsiteY222" fmla="*/ 2408028 h 6560767"/>
              <a:gd name="connsiteX223" fmla="*/ 2913605 w 3347380"/>
              <a:gd name="connsiteY223" fmla="*/ 1985209 h 6560767"/>
              <a:gd name="connsiteX224" fmla="*/ 2916470 w 3347380"/>
              <a:gd name="connsiteY224" fmla="*/ 1928024 h 6560767"/>
              <a:gd name="connsiteX225" fmla="*/ 2919561 w 3347380"/>
              <a:gd name="connsiteY225" fmla="*/ 1955536 h 6560767"/>
              <a:gd name="connsiteX226" fmla="*/ 2916348 w 3347380"/>
              <a:gd name="connsiteY226" fmla="*/ 1928877 h 6560767"/>
              <a:gd name="connsiteX227" fmla="*/ 2915947 w 3347380"/>
              <a:gd name="connsiteY227" fmla="*/ 1914000 h 6560767"/>
              <a:gd name="connsiteX228" fmla="*/ 2918222 w 3347380"/>
              <a:gd name="connsiteY228" fmla="*/ 1915665 h 6560767"/>
              <a:gd name="connsiteX229" fmla="*/ 2916470 w 3347380"/>
              <a:gd name="connsiteY229" fmla="*/ 1928024 h 6560767"/>
              <a:gd name="connsiteX230" fmla="*/ 2916324 w 3347380"/>
              <a:gd name="connsiteY230" fmla="*/ 1926735 h 6560767"/>
              <a:gd name="connsiteX231" fmla="*/ 2291454 w 3347380"/>
              <a:gd name="connsiteY231" fmla="*/ 1892485 h 6560767"/>
              <a:gd name="connsiteX232" fmla="*/ 2293933 w 3347380"/>
              <a:gd name="connsiteY232" fmla="*/ 2035280 h 6560767"/>
              <a:gd name="connsiteX233" fmla="*/ 2265633 w 3347380"/>
              <a:gd name="connsiteY233" fmla="*/ 2061373 h 6560767"/>
              <a:gd name="connsiteX234" fmla="*/ 2267040 w 3347380"/>
              <a:gd name="connsiteY234" fmla="*/ 2217023 h 6560767"/>
              <a:gd name="connsiteX235" fmla="*/ 2282971 w 3347380"/>
              <a:gd name="connsiteY235" fmla="*/ 2277293 h 6560767"/>
              <a:gd name="connsiteX236" fmla="*/ 2286579 w 3347380"/>
              <a:gd name="connsiteY236" fmla="*/ 2526952 h 6560767"/>
              <a:gd name="connsiteX237" fmla="*/ 2287160 w 3347380"/>
              <a:gd name="connsiteY237" fmla="*/ 2577796 h 6560767"/>
              <a:gd name="connsiteX238" fmla="*/ 2290936 w 3347380"/>
              <a:gd name="connsiteY238" fmla="*/ 2635898 h 6560767"/>
              <a:gd name="connsiteX239" fmla="*/ 2280771 w 3347380"/>
              <a:gd name="connsiteY239" fmla="*/ 2954172 h 6560767"/>
              <a:gd name="connsiteX240" fmla="*/ 2276192 w 3347380"/>
              <a:gd name="connsiteY240" fmla="*/ 3011130 h 6560767"/>
              <a:gd name="connsiteX241" fmla="*/ 2275384 w 3347380"/>
              <a:gd name="connsiteY241" fmla="*/ 3132205 h 6560767"/>
              <a:gd name="connsiteX242" fmla="*/ 2314453 w 3347380"/>
              <a:gd name="connsiteY242" fmla="*/ 2363526 h 6560767"/>
              <a:gd name="connsiteX243" fmla="*/ 2325066 w 3347380"/>
              <a:gd name="connsiteY243" fmla="*/ 2328755 h 6560767"/>
              <a:gd name="connsiteX244" fmla="*/ 2326626 w 3347380"/>
              <a:gd name="connsiteY244" fmla="*/ 2327264 h 6560767"/>
              <a:gd name="connsiteX245" fmla="*/ 2329634 w 3347380"/>
              <a:gd name="connsiteY245" fmla="*/ 2178075 h 6560767"/>
              <a:gd name="connsiteX246" fmla="*/ 2321447 w 3347380"/>
              <a:gd name="connsiteY246" fmla="*/ 2036030 h 6560767"/>
              <a:gd name="connsiteX247" fmla="*/ 2315046 w 3347380"/>
              <a:gd name="connsiteY247" fmla="*/ 2001787 h 6560767"/>
              <a:gd name="connsiteX248" fmla="*/ 2301636 w 3347380"/>
              <a:gd name="connsiteY248" fmla="*/ 1936070 h 6560767"/>
              <a:gd name="connsiteX249" fmla="*/ 2299148 w 3347380"/>
              <a:gd name="connsiteY249" fmla="*/ 1898114 h 6560767"/>
              <a:gd name="connsiteX250" fmla="*/ 2358481 w 3347380"/>
              <a:gd name="connsiteY250" fmla="*/ 1880435 h 6560767"/>
              <a:gd name="connsiteX251" fmla="*/ 2331018 w 3347380"/>
              <a:gd name="connsiteY251" fmla="*/ 1913816 h 6560767"/>
              <a:gd name="connsiteX252" fmla="*/ 2402816 w 3347380"/>
              <a:gd name="connsiteY252" fmla="*/ 2073301 h 6560767"/>
              <a:gd name="connsiteX253" fmla="*/ 2414348 w 3347380"/>
              <a:gd name="connsiteY253" fmla="*/ 1979648 h 6560767"/>
              <a:gd name="connsiteX254" fmla="*/ 2359821 w 3347380"/>
              <a:gd name="connsiteY254" fmla="*/ 1920306 h 6560767"/>
              <a:gd name="connsiteX255" fmla="*/ 2358481 w 3347380"/>
              <a:gd name="connsiteY255" fmla="*/ 1880435 h 6560767"/>
              <a:gd name="connsiteX256" fmla="*/ 1378893 w 3347380"/>
              <a:gd name="connsiteY256" fmla="*/ 1724337 h 6560767"/>
              <a:gd name="connsiteX257" fmla="*/ 1372781 w 3347380"/>
              <a:gd name="connsiteY257" fmla="*/ 1727816 h 6560767"/>
              <a:gd name="connsiteX258" fmla="*/ 1377829 w 3347380"/>
              <a:gd name="connsiteY258" fmla="*/ 1737138 h 6560767"/>
              <a:gd name="connsiteX259" fmla="*/ 2899810 w 3347380"/>
              <a:gd name="connsiteY259" fmla="*/ 1712600 h 6560767"/>
              <a:gd name="connsiteX260" fmla="*/ 2905567 w 3347380"/>
              <a:gd name="connsiteY260" fmla="*/ 1745981 h 6560767"/>
              <a:gd name="connsiteX261" fmla="*/ 2884060 w 3347380"/>
              <a:gd name="connsiteY261" fmla="*/ 1749690 h 6560767"/>
              <a:gd name="connsiteX262" fmla="*/ 2878304 w 3347380"/>
              <a:gd name="connsiteY262" fmla="*/ 1716310 h 6560767"/>
              <a:gd name="connsiteX263" fmla="*/ 496882 w 3347380"/>
              <a:gd name="connsiteY263" fmla="*/ 1702740 h 6560767"/>
              <a:gd name="connsiteX264" fmla="*/ 496128 w 3347380"/>
              <a:gd name="connsiteY264" fmla="*/ 1709182 h 6560767"/>
              <a:gd name="connsiteX265" fmla="*/ 492667 w 3347380"/>
              <a:gd name="connsiteY265" fmla="*/ 1717431 h 6560767"/>
              <a:gd name="connsiteX266" fmla="*/ 496001 w 3347380"/>
              <a:gd name="connsiteY266" fmla="*/ 1703369 h 6560767"/>
              <a:gd name="connsiteX267" fmla="*/ 836567 w 3347380"/>
              <a:gd name="connsiteY267" fmla="*/ 1694300 h 6560767"/>
              <a:gd name="connsiteX268" fmla="*/ 777694 w 3347380"/>
              <a:gd name="connsiteY268" fmla="*/ 1727817 h 6560767"/>
              <a:gd name="connsiteX269" fmla="*/ 810316 w 3347380"/>
              <a:gd name="connsiteY269" fmla="*/ 1765750 h 6560767"/>
              <a:gd name="connsiteX270" fmla="*/ 862988 w 3347380"/>
              <a:gd name="connsiteY270" fmla="*/ 1751459 h 6560767"/>
              <a:gd name="connsiteX271" fmla="*/ 871568 w 3347380"/>
              <a:gd name="connsiteY271" fmla="*/ 1719890 h 6560767"/>
              <a:gd name="connsiteX272" fmla="*/ 2317603 w 3347380"/>
              <a:gd name="connsiteY272" fmla="*/ 1675516 h 6560767"/>
              <a:gd name="connsiteX273" fmla="*/ 2323361 w 3347380"/>
              <a:gd name="connsiteY273" fmla="*/ 1708896 h 6560767"/>
              <a:gd name="connsiteX274" fmla="*/ 2307230 w 3347380"/>
              <a:gd name="connsiteY274" fmla="*/ 1711678 h 6560767"/>
              <a:gd name="connsiteX275" fmla="*/ 2301473 w 3347380"/>
              <a:gd name="connsiteY275" fmla="*/ 1678297 h 6560767"/>
              <a:gd name="connsiteX276" fmla="*/ 1317475 w 3347380"/>
              <a:gd name="connsiteY276" fmla="*/ 1561534 h 6560767"/>
              <a:gd name="connsiteX277" fmla="*/ 1302183 w 3347380"/>
              <a:gd name="connsiteY277" fmla="*/ 1589077 h 6560767"/>
              <a:gd name="connsiteX278" fmla="*/ 1272957 w 3347380"/>
              <a:gd name="connsiteY278" fmla="*/ 1585309 h 6560767"/>
              <a:gd name="connsiteX279" fmla="*/ 1265567 w 3347380"/>
              <a:gd name="connsiteY279" fmla="*/ 1610707 h 6560767"/>
              <a:gd name="connsiteX280" fmla="*/ 1258176 w 3347380"/>
              <a:gd name="connsiteY280" fmla="*/ 1636104 h 6560767"/>
              <a:gd name="connsiteX281" fmla="*/ 1305665 w 3347380"/>
              <a:gd name="connsiteY281" fmla="*/ 1687547 h 6560767"/>
              <a:gd name="connsiteX282" fmla="*/ 1225128 w 3347380"/>
              <a:gd name="connsiteY282" fmla="*/ 1639222 h 6560767"/>
              <a:gd name="connsiteX283" fmla="*/ 1208179 w 3347380"/>
              <a:gd name="connsiteY283" fmla="*/ 1681832 h 6560767"/>
              <a:gd name="connsiteX284" fmla="*/ 1197531 w 3347380"/>
              <a:gd name="connsiteY284" fmla="*/ 1697491 h 6560767"/>
              <a:gd name="connsiteX285" fmla="*/ 1204936 w 3347380"/>
              <a:gd name="connsiteY285" fmla="*/ 1699616 h 6560767"/>
              <a:gd name="connsiteX286" fmla="*/ 1229828 w 3347380"/>
              <a:gd name="connsiteY286" fmla="*/ 1687016 h 6560767"/>
              <a:gd name="connsiteX287" fmla="*/ 1244186 w 3347380"/>
              <a:gd name="connsiteY287" fmla="*/ 1677273 h 6560767"/>
              <a:gd name="connsiteX288" fmla="*/ 1277318 w 3347380"/>
              <a:gd name="connsiteY288" fmla="*/ 1738458 h 6560767"/>
              <a:gd name="connsiteX289" fmla="*/ 1284207 w 3347380"/>
              <a:gd name="connsiteY289" fmla="*/ 1744503 h 6560767"/>
              <a:gd name="connsiteX290" fmla="*/ 1285615 w 3347380"/>
              <a:gd name="connsiteY290" fmla="*/ 1739769 h 6560767"/>
              <a:gd name="connsiteX291" fmla="*/ 1308130 w 3347380"/>
              <a:gd name="connsiteY291" fmla="*/ 1739509 h 6560767"/>
              <a:gd name="connsiteX292" fmla="*/ 1341177 w 3347380"/>
              <a:gd name="connsiteY292" fmla="*/ 1736391 h 6560767"/>
              <a:gd name="connsiteX293" fmla="*/ 1355768 w 3347380"/>
              <a:gd name="connsiteY293" fmla="*/ 1722199 h 6560767"/>
              <a:gd name="connsiteX294" fmla="*/ 1379101 w 3347380"/>
              <a:gd name="connsiteY294" fmla="*/ 1704449 h 6560767"/>
              <a:gd name="connsiteX295" fmla="*/ 1371264 w 3347380"/>
              <a:gd name="connsiteY295" fmla="*/ 1637271 h 6560767"/>
              <a:gd name="connsiteX296" fmla="*/ 1363763 w 3347380"/>
              <a:gd name="connsiteY296" fmla="*/ 1610964 h 6560767"/>
              <a:gd name="connsiteX297" fmla="*/ 1344682 w 3347380"/>
              <a:gd name="connsiteY297" fmla="*/ 1579007 h 6560767"/>
              <a:gd name="connsiteX298" fmla="*/ 1317475 w 3347380"/>
              <a:gd name="connsiteY298" fmla="*/ 1561534 h 6560767"/>
              <a:gd name="connsiteX299" fmla="*/ 1630551 w 3347380"/>
              <a:gd name="connsiteY299" fmla="*/ 1559613 h 6560767"/>
              <a:gd name="connsiteX300" fmla="*/ 1642158 w 3347380"/>
              <a:gd name="connsiteY300" fmla="*/ 1613794 h 6560767"/>
              <a:gd name="connsiteX301" fmla="*/ 1649417 w 3347380"/>
              <a:gd name="connsiteY301" fmla="*/ 1611824 h 6560767"/>
              <a:gd name="connsiteX302" fmla="*/ 1650948 w 3347380"/>
              <a:gd name="connsiteY302" fmla="*/ 1605649 h 6560767"/>
              <a:gd name="connsiteX303" fmla="*/ 1640736 w 3347380"/>
              <a:gd name="connsiteY303" fmla="*/ 1567065 h 6560767"/>
              <a:gd name="connsiteX304" fmla="*/ 2225638 w 3347380"/>
              <a:gd name="connsiteY304" fmla="*/ 1559612 h 6560767"/>
              <a:gd name="connsiteX305" fmla="*/ 2239840 w 3347380"/>
              <a:gd name="connsiteY305" fmla="*/ 1625909 h 6560767"/>
              <a:gd name="connsiteX306" fmla="*/ 2242895 w 3347380"/>
              <a:gd name="connsiteY306" fmla="*/ 1634276 h 6560767"/>
              <a:gd name="connsiteX307" fmla="*/ 2243382 w 3347380"/>
              <a:gd name="connsiteY307" fmla="*/ 1616348 h 6560767"/>
              <a:gd name="connsiteX308" fmla="*/ 2248484 w 3347380"/>
              <a:gd name="connsiteY308" fmla="*/ 1595774 h 6560767"/>
              <a:gd name="connsiteX309" fmla="*/ 2250815 w 3347380"/>
              <a:gd name="connsiteY309" fmla="*/ 1596299 h 6560767"/>
              <a:gd name="connsiteX310" fmla="*/ 2243818 w 3347380"/>
              <a:gd name="connsiteY310" fmla="*/ 1584180 h 6560767"/>
              <a:gd name="connsiteX311" fmla="*/ 2234017 w 3347380"/>
              <a:gd name="connsiteY311" fmla="*/ 1565743 h 6560767"/>
              <a:gd name="connsiteX312" fmla="*/ 1685397 w 3347380"/>
              <a:gd name="connsiteY312" fmla="*/ 1556244 h 6560767"/>
              <a:gd name="connsiteX313" fmla="*/ 1677567 w 3347380"/>
              <a:gd name="connsiteY313" fmla="*/ 1565218 h 6560767"/>
              <a:gd name="connsiteX314" fmla="*/ 1679642 w 3347380"/>
              <a:gd name="connsiteY314" fmla="*/ 1586079 h 6560767"/>
              <a:gd name="connsiteX315" fmla="*/ 1732185 w 3347380"/>
              <a:gd name="connsiteY315" fmla="*/ 1656618 h 6560767"/>
              <a:gd name="connsiteX316" fmla="*/ 1759085 w 3347380"/>
              <a:gd name="connsiteY316" fmla="*/ 1680027 h 6560767"/>
              <a:gd name="connsiteX317" fmla="*/ 1744493 w 3347380"/>
              <a:gd name="connsiteY317" fmla="*/ 1602184 h 6560767"/>
              <a:gd name="connsiteX318" fmla="*/ 1737156 w 3347380"/>
              <a:gd name="connsiteY318" fmla="*/ 1611409 h 6560767"/>
              <a:gd name="connsiteX319" fmla="*/ 1721418 w 3347380"/>
              <a:gd name="connsiteY319" fmla="*/ 1573282 h 6560767"/>
              <a:gd name="connsiteX320" fmla="*/ 1041398 w 3347380"/>
              <a:gd name="connsiteY320" fmla="*/ 1551006 h 6560767"/>
              <a:gd name="connsiteX321" fmla="*/ 1020328 w 3347380"/>
              <a:gd name="connsiteY321" fmla="*/ 1556723 h 6560767"/>
              <a:gd name="connsiteX322" fmla="*/ 1036214 w 3347380"/>
              <a:gd name="connsiteY322" fmla="*/ 1616740 h 6560767"/>
              <a:gd name="connsiteX323" fmla="*/ 1057283 w 3347380"/>
              <a:gd name="connsiteY323" fmla="*/ 1611023 h 6560767"/>
              <a:gd name="connsiteX324" fmla="*/ 2324766 w 3347380"/>
              <a:gd name="connsiteY324" fmla="*/ 1523164 h 6560767"/>
              <a:gd name="connsiteX325" fmla="*/ 2312617 w 3347380"/>
              <a:gd name="connsiteY325" fmla="*/ 1533644 h 6560767"/>
              <a:gd name="connsiteX326" fmla="*/ 2302060 w 3347380"/>
              <a:gd name="connsiteY326" fmla="*/ 1531512 h 6560767"/>
              <a:gd name="connsiteX327" fmla="*/ 2273584 w 3347380"/>
              <a:gd name="connsiteY327" fmla="*/ 1564150 h 6560767"/>
              <a:gd name="connsiteX328" fmla="*/ 2283995 w 3347380"/>
              <a:gd name="connsiteY328" fmla="*/ 1624513 h 6560767"/>
              <a:gd name="connsiteX329" fmla="*/ 2285436 w 3347380"/>
              <a:gd name="connsiteY329" fmla="*/ 1649513 h 6560767"/>
              <a:gd name="connsiteX330" fmla="*/ 2296559 w 3347380"/>
              <a:gd name="connsiteY330" fmla="*/ 1714009 h 6560767"/>
              <a:gd name="connsiteX331" fmla="*/ 2304723 w 3347380"/>
              <a:gd name="connsiteY331" fmla="*/ 1712601 h 6560767"/>
              <a:gd name="connsiteX332" fmla="*/ 2310480 w 3347380"/>
              <a:gd name="connsiteY332" fmla="*/ 1745982 h 6560767"/>
              <a:gd name="connsiteX333" fmla="*/ 2295947 w 3347380"/>
              <a:gd name="connsiteY333" fmla="*/ 1748488 h 6560767"/>
              <a:gd name="connsiteX334" fmla="*/ 2287782 w 3347380"/>
              <a:gd name="connsiteY334" fmla="*/ 1759430 h 6560767"/>
              <a:gd name="connsiteX335" fmla="*/ 2280716 w 3347380"/>
              <a:gd name="connsiteY335" fmla="*/ 1764333 h 6560767"/>
              <a:gd name="connsiteX336" fmla="*/ 2278885 w 3347380"/>
              <a:gd name="connsiteY336" fmla="*/ 1811584 h 6560767"/>
              <a:gd name="connsiteX337" fmla="*/ 2296706 w 3347380"/>
              <a:gd name="connsiteY337" fmla="*/ 1860868 h 6560767"/>
              <a:gd name="connsiteX338" fmla="*/ 2295694 w 3347380"/>
              <a:gd name="connsiteY338" fmla="*/ 1845432 h 6560767"/>
              <a:gd name="connsiteX339" fmla="*/ 2314327 w 3347380"/>
              <a:gd name="connsiteY339" fmla="*/ 1784930 h 6560767"/>
              <a:gd name="connsiteX340" fmla="*/ 2322399 w 3347380"/>
              <a:gd name="connsiteY340" fmla="*/ 1802068 h 6560767"/>
              <a:gd name="connsiteX341" fmla="*/ 2324492 w 3347380"/>
              <a:gd name="connsiteY341" fmla="*/ 1795126 h 6560767"/>
              <a:gd name="connsiteX342" fmla="*/ 2324020 w 3347380"/>
              <a:gd name="connsiteY342" fmla="*/ 1805509 h 6560767"/>
              <a:gd name="connsiteX343" fmla="*/ 2331796 w 3347380"/>
              <a:gd name="connsiteY343" fmla="*/ 1822019 h 6560767"/>
              <a:gd name="connsiteX344" fmla="*/ 2361939 w 3347380"/>
              <a:gd name="connsiteY344" fmla="*/ 1868381 h 6560767"/>
              <a:gd name="connsiteX345" fmla="*/ 2378648 w 3347380"/>
              <a:gd name="connsiteY345" fmla="*/ 1836855 h 6560767"/>
              <a:gd name="connsiteX346" fmla="*/ 2356629 w 3347380"/>
              <a:gd name="connsiteY346" fmla="*/ 1693133 h 6560767"/>
              <a:gd name="connsiteX347" fmla="*/ 1726952 w 3347380"/>
              <a:gd name="connsiteY347" fmla="*/ 1508615 h 6560767"/>
              <a:gd name="connsiteX348" fmla="*/ 1694510 w 3347380"/>
              <a:gd name="connsiteY348" fmla="*/ 1545798 h 6560767"/>
              <a:gd name="connsiteX349" fmla="*/ 1737046 w 3347380"/>
              <a:gd name="connsiteY349" fmla="*/ 1562465 h 6560767"/>
              <a:gd name="connsiteX350" fmla="*/ 3017356 w 3347380"/>
              <a:gd name="connsiteY350" fmla="*/ 1463173 h 6560767"/>
              <a:gd name="connsiteX351" fmla="*/ 3055374 w 3347380"/>
              <a:gd name="connsiteY351" fmla="*/ 1490989 h 6560767"/>
              <a:gd name="connsiteX352" fmla="*/ 2999107 w 3347380"/>
              <a:gd name="connsiteY352" fmla="*/ 1517880 h 6560767"/>
              <a:gd name="connsiteX353" fmla="*/ 2979719 w 3347380"/>
              <a:gd name="connsiteY353" fmla="*/ 1469663 h 6560767"/>
              <a:gd name="connsiteX354" fmla="*/ 3017356 w 3347380"/>
              <a:gd name="connsiteY354" fmla="*/ 1463173 h 6560767"/>
              <a:gd name="connsiteX355" fmla="*/ 3189049 w 3347380"/>
              <a:gd name="connsiteY355" fmla="*/ 1238781 h 6560767"/>
              <a:gd name="connsiteX356" fmla="*/ 3192888 w 3347380"/>
              <a:gd name="connsiteY356" fmla="*/ 1261033 h 6560767"/>
              <a:gd name="connsiteX357" fmla="*/ 3160627 w 3347380"/>
              <a:gd name="connsiteY357" fmla="*/ 1266597 h 6560767"/>
              <a:gd name="connsiteX358" fmla="*/ 3156789 w 3347380"/>
              <a:gd name="connsiteY358" fmla="*/ 1244344 h 6560767"/>
              <a:gd name="connsiteX359" fmla="*/ 3142795 w 3347380"/>
              <a:gd name="connsiteY359" fmla="*/ 1034788 h 6560767"/>
              <a:gd name="connsiteX360" fmla="*/ 3195784 w 3347380"/>
              <a:gd name="connsiteY360" fmla="*/ 1117312 h 6560767"/>
              <a:gd name="connsiteX361" fmla="*/ 3131064 w 3347380"/>
              <a:gd name="connsiteY361" fmla="*/ 1191492 h 6560767"/>
              <a:gd name="connsiteX362" fmla="*/ 3125017 w 3347380"/>
              <a:gd name="connsiteY362" fmla="*/ 1172483 h 6560767"/>
              <a:gd name="connsiteX363" fmla="*/ 3097464 w 3347380"/>
              <a:gd name="connsiteY363" fmla="*/ 1157183 h 6560767"/>
              <a:gd name="connsiteX364" fmla="*/ 3026987 w 3347380"/>
              <a:gd name="connsiteY364" fmla="*/ 1197983 h 6560767"/>
              <a:gd name="connsiteX365" fmla="*/ 2955352 w 3347380"/>
              <a:gd name="connsiteY365" fmla="*/ 1296271 h 6560767"/>
              <a:gd name="connsiteX366" fmla="*/ 2920214 w 3347380"/>
              <a:gd name="connsiteY366" fmla="*/ 1285144 h 6560767"/>
              <a:gd name="connsiteX367" fmla="*/ 3007019 w 3347380"/>
              <a:gd name="connsiteY367" fmla="*/ 1178512 h 6560767"/>
              <a:gd name="connsiteX368" fmla="*/ 3099782 w 3347380"/>
              <a:gd name="connsiteY368" fmla="*/ 1042207 h 6560767"/>
              <a:gd name="connsiteX369" fmla="*/ 2100617 w 3347380"/>
              <a:gd name="connsiteY369" fmla="*/ 0 h 6560767"/>
              <a:gd name="connsiteX370" fmla="*/ 2235976 w 3347380"/>
              <a:gd name="connsiteY370" fmla="*/ 142794 h 6560767"/>
              <a:gd name="connsiteX371" fmla="*/ 2206413 w 3347380"/>
              <a:gd name="connsiteY371" fmla="*/ 67688 h 6560767"/>
              <a:gd name="connsiteX372" fmla="*/ 2282447 w 3347380"/>
              <a:gd name="connsiteY372" fmla="*/ 123321 h 6560767"/>
              <a:gd name="connsiteX373" fmla="*/ 2268997 w 3347380"/>
              <a:gd name="connsiteY373" fmla="*/ 205846 h 6560767"/>
              <a:gd name="connsiteX374" fmla="*/ 2283968 w 3347380"/>
              <a:gd name="connsiteY374" fmla="*/ 260553 h 6560767"/>
              <a:gd name="connsiteX375" fmla="*/ 2333897 w 3347380"/>
              <a:gd name="connsiteY375" fmla="*/ 229027 h 6560767"/>
              <a:gd name="connsiteX376" fmla="*/ 2320945 w 3347380"/>
              <a:gd name="connsiteY376" fmla="*/ 153920 h 6560767"/>
              <a:gd name="connsiteX377" fmla="*/ 2307032 w 3347380"/>
              <a:gd name="connsiteY377" fmla="*/ 73251 h 6560767"/>
              <a:gd name="connsiteX378" fmla="*/ 2342750 w 3347380"/>
              <a:gd name="connsiteY378" fmla="*/ 55632 h 6560767"/>
              <a:gd name="connsiteX379" fmla="*/ 2494520 w 3347380"/>
              <a:gd name="connsiteY379" fmla="*/ 261478 h 6560767"/>
              <a:gd name="connsiteX380" fmla="*/ 2667797 w 3347380"/>
              <a:gd name="connsiteY380" fmla="*/ 463614 h 6560767"/>
              <a:gd name="connsiteX381" fmla="*/ 2698139 w 3347380"/>
              <a:gd name="connsiteY381" fmla="*/ 446924 h 6560767"/>
              <a:gd name="connsiteX382" fmla="*/ 2693142 w 3347380"/>
              <a:gd name="connsiteY382" fmla="*/ 482159 h 6560767"/>
              <a:gd name="connsiteX383" fmla="*/ 2614030 w 3347380"/>
              <a:gd name="connsiteY383" fmla="*/ 472887 h 6560767"/>
              <a:gd name="connsiteX384" fmla="*/ 2615370 w 3347380"/>
              <a:gd name="connsiteY384" fmla="*/ 512758 h 6560767"/>
              <a:gd name="connsiteX385" fmla="*/ 2708096 w 3347380"/>
              <a:gd name="connsiteY385" fmla="*/ 697277 h 6560767"/>
              <a:gd name="connsiteX386" fmla="*/ 2832846 w 3347380"/>
              <a:gd name="connsiteY386" fmla="*/ 1260109 h 6560767"/>
              <a:gd name="connsiteX387" fmla="*/ 2852035 w 3347380"/>
              <a:gd name="connsiteY387" fmla="*/ 1371377 h 6560767"/>
              <a:gd name="connsiteX388" fmla="*/ 2829950 w 3347380"/>
              <a:gd name="connsiteY388" fmla="*/ 1403831 h 6560767"/>
              <a:gd name="connsiteX389" fmla="*/ 2864889 w 3347380"/>
              <a:gd name="connsiteY389" fmla="*/ 1478010 h 6560767"/>
              <a:gd name="connsiteX390" fmla="*/ 2911741 w 3347380"/>
              <a:gd name="connsiteY390" fmla="*/ 1492845 h 6560767"/>
              <a:gd name="connsiteX391" fmla="*/ 2911361 w 3347380"/>
              <a:gd name="connsiteY391" fmla="*/ 1458538 h 6560767"/>
              <a:gd name="connsiteX392" fmla="*/ 2928070 w 3347380"/>
              <a:gd name="connsiteY392" fmla="*/ 1427011 h 6560767"/>
              <a:gd name="connsiteX393" fmla="*/ 2937095 w 3347380"/>
              <a:gd name="connsiteY393" fmla="*/ 1431183 h 6560767"/>
              <a:gd name="connsiteX394" fmla="*/ 2951495 w 3347380"/>
              <a:gd name="connsiteY394" fmla="*/ 1434429 h 6560767"/>
              <a:gd name="connsiteX395" fmla="*/ 2960331 w 3347380"/>
              <a:gd name="connsiteY395" fmla="*/ 1421448 h 6560767"/>
              <a:gd name="connsiteX396" fmla="*/ 2907704 w 3347380"/>
              <a:gd name="connsiteY396" fmla="*/ 1533643 h 6560767"/>
              <a:gd name="connsiteX397" fmla="*/ 2884757 w 3347380"/>
              <a:gd name="connsiteY397" fmla="*/ 1529008 h 6560767"/>
              <a:gd name="connsiteX398" fmla="*/ 2872565 w 3347380"/>
              <a:gd name="connsiteY398" fmla="*/ 1522517 h 6560767"/>
              <a:gd name="connsiteX399" fmla="*/ 2879082 w 3347380"/>
              <a:gd name="connsiteY399" fmla="*/ 1624513 h 6560767"/>
              <a:gd name="connsiteX400" fmla="*/ 2837788 w 3347380"/>
              <a:gd name="connsiteY400" fmla="*/ 1706109 h 6560767"/>
              <a:gd name="connsiteX401" fmla="*/ 2808025 w 3347380"/>
              <a:gd name="connsiteY401" fmla="*/ 1694057 h 6560767"/>
              <a:gd name="connsiteX402" fmla="*/ 2854697 w 3347380"/>
              <a:gd name="connsiteY402" fmla="*/ 1611533 h 6560767"/>
              <a:gd name="connsiteX403" fmla="*/ 2806125 w 3347380"/>
              <a:gd name="connsiteY403" fmla="*/ 1522518 h 6560767"/>
              <a:gd name="connsiteX404" fmla="*/ 2780581 w 3347380"/>
              <a:gd name="connsiteY404" fmla="*/ 1567026 h 6560767"/>
              <a:gd name="connsiteX405" fmla="*/ 2788637 w 3347380"/>
              <a:gd name="connsiteY405" fmla="*/ 1645840 h 6560767"/>
              <a:gd name="connsiteX406" fmla="*/ 2834130 w 3347380"/>
              <a:gd name="connsiteY406" fmla="*/ 1781216 h 6560767"/>
              <a:gd name="connsiteX407" fmla="*/ 2842386 w 3347380"/>
              <a:gd name="connsiteY407" fmla="*/ 1796980 h 6560767"/>
              <a:gd name="connsiteX408" fmla="*/ 2876765 w 3347380"/>
              <a:gd name="connsiteY408" fmla="*/ 1739490 h 6560767"/>
              <a:gd name="connsiteX409" fmla="*/ 2892496 w 3347380"/>
              <a:gd name="connsiteY409" fmla="*/ 1862813 h 6560767"/>
              <a:gd name="connsiteX410" fmla="*/ 2919579 w 3347380"/>
              <a:gd name="connsiteY410" fmla="*/ 1795125 h 6560767"/>
              <a:gd name="connsiteX411" fmla="*/ 2915249 w 3347380"/>
              <a:gd name="connsiteY411" fmla="*/ 1890398 h 6560767"/>
              <a:gd name="connsiteX412" fmla="*/ 2915947 w 3347380"/>
              <a:gd name="connsiteY412" fmla="*/ 1914000 h 6560767"/>
              <a:gd name="connsiteX413" fmla="*/ 2886540 w 3347380"/>
              <a:gd name="connsiteY413" fmla="*/ 1892484 h 6560767"/>
              <a:gd name="connsiteX414" fmla="*/ 2889020 w 3347380"/>
              <a:gd name="connsiteY414" fmla="*/ 2035279 h 6560767"/>
              <a:gd name="connsiteX415" fmla="*/ 2850804 w 3347380"/>
              <a:gd name="connsiteY415" fmla="*/ 2070515 h 6560767"/>
              <a:gd name="connsiteX416" fmla="*/ 2868437 w 3347380"/>
              <a:gd name="connsiteY416" fmla="*/ 2365376 h 6560767"/>
              <a:gd name="connsiteX417" fmla="*/ 2875858 w 3347380"/>
              <a:gd name="connsiteY417" fmla="*/ 2954171 h 6560767"/>
              <a:gd name="connsiteX418" fmla="*/ 2830093 w 3347380"/>
              <a:gd name="connsiteY418" fmla="*/ 3523495 h 6560767"/>
              <a:gd name="connsiteX419" fmla="*/ 2880692 w 3347380"/>
              <a:gd name="connsiteY419" fmla="*/ 3511904 h 6560767"/>
              <a:gd name="connsiteX420" fmla="*/ 2927453 w 3347380"/>
              <a:gd name="connsiteY420" fmla="*/ 3478059 h 6560767"/>
              <a:gd name="connsiteX421" fmla="*/ 2981563 w 3347380"/>
              <a:gd name="connsiteY421" fmla="*/ 3514917 h 6560767"/>
              <a:gd name="connsiteX422" fmla="*/ 3010615 w 3347380"/>
              <a:gd name="connsiteY422" fmla="*/ 3525320 h 6560767"/>
              <a:gd name="connsiteX423" fmla="*/ 3009489 w 3347380"/>
              <a:gd name="connsiteY423" fmla="*/ 3528361 h 6560767"/>
              <a:gd name="connsiteX424" fmla="*/ 3003868 w 3347380"/>
              <a:gd name="connsiteY424" fmla="*/ 3568000 h 6560767"/>
              <a:gd name="connsiteX425" fmla="*/ 2989076 w 3347380"/>
              <a:gd name="connsiteY425" fmla="*/ 3610654 h 6560767"/>
              <a:gd name="connsiteX426" fmla="*/ 3030552 w 3347380"/>
              <a:gd name="connsiteY426" fmla="*/ 3626416 h 6560767"/>
              <a:gd name="connsiteX427" fmla="*/ 3096992 w 3347380"/>
              <a:gd name="connsiteY427" fmla="*/ 3626416 h 6560767"/>
              <a:gd name="connsiteX428" fmla="*/ 3144803 w 3347380"/>
              <a:gd name="connsiteY428" fmla="*/ 3646815 h 6560767"/>
              <a:gd name="connsiteX429" fmla="*/ 3148641 w 3347380"/>
              <a:gd name="connsiteY429" fmla="*/ 3669068 h 6560767"/>
              <a:gd name="connsiteX430" fmla="*/ 3229291 w 3347380"/>
              <a:gd name="connsiteY430" fmla="*/ 3655159 h 6560767"/>
              <a:gd name="connsiteX431" fmla="*/ 3212582 w 3347380"/>
              <a:gd name="connsiteY431" fmla="*/ 3686685 h 6560767"/>
              <a:gd name="connsiteX432" fmla="*/ 3257895 w 3347380"/>
              <a:gd name="connsiteY432" fmla="*/ 3724702 h 6560767"/>
              <a:gd name="connsiteX433" fmla="*/ 3288816 w 3347380"/>
              <a:gd name="connsiteY433" fmla="*/ 3679267 h 6560767"/>
              <a:gd name="connsiteX434" fmla="*/ 3317618 w 3347380"/>
              <a:gd name="connsiteY434" fmla="*/ 3685757 h 6560767"/>
              <a:gd name="connsiteX435" fmla="*/ 3328571 w 3347380"/>
              <a:gd name="connsiteY435" fmla="*/ 3620851 h 6560767"/>
              <a:gd name="connsiteX436" fmla="*/ 3329331 w 3347380"/>
              <a:gd name="connsiteY436" fmla="*/ 3689466 h 6560767"/>
              <a:gd name="connsiteX437" fmla="*/ 3347380 w 3347380"/>
              <a:gd name="connsiteY437" fmla="*/ 3697811 h 6560767"/>
              <a:gd name="connsiteX438" fmla="*/ 3297319 w 3347380"/>
              <a:gd name="connsiteY438" fmla="*/ 3814846 h 6560767"/>
              <a:gd name="connsiteX439" fmla="*/ 3297817 w 3347380"/>
              <a:gd name="connsiteY439" fmla="*/ 3815803 h 6560767"/>
              <a:gd name="connsiteX440" fmla="*/ 3290242 w 3347380"/>
              <a:gd name="connsiteY440" fmla="*/ 3807920 h 6560767"/>
              <a:gd name="connsiteX441" fmla="*/ 3257696 w 3347380"/>
              <a:gd name="connsiteY441" fmla="*/ 3787754 h 6560767"/>
              <a:gd name="connsiteX442" fmla="*/ 3153800 w 3347380"/>
              <a:gd name="connsiteY442" fmla="*/ 3891606 h 6560767"/>
              <a:gd name="connsiteX443" fmla="*/ 3010167 w 3347380"/>
              <a:gd name="connsiteY443" fmla="*/ 3893461 h 6560767"/>
              <a:gd name="connsiteX444" fmla="*/ 2980586 w 3347380"/>
              <a:gd name="connsiteY444" fmla="*/ 3978767 h 6560767"/>
              <a:gd name="connsiteX445" fmla="*/ 3045867 w 3347380"/>
              <a:gd name="connsiteY445" fmla="*/ 4036256 h 6560767"/>
              <a:gd name="connsiteX446" fmla="*/ 3117502 w 3347380"/>
              <a:gd name="connsiteY446" fmla="*/ 3937968 h 6560767"/>
              <a:gd name="connsiteX447" fmla="*/ 3159937 w 3347380"/>
              <a:gd name="connsiteY447" fmla="*/ 3959294 h 6560767"/>
              <a:gd name="connsiteX448" fmla="*/ 3126319 w 3347380"/>
              <a:gd name="connsiteY448" fmla="*/ 4085398 h 6560767"/>
              <a:gd name="connsiteX449" fmla="*/ 3113067 w 3347380"/>
              <a:gd name="connsiteY449" fmla="*/ 4104870 h 6560767"/>
              <a:gd name="connsiteX450" fmla="*/ 3134954 w 3347380"/>
              <a:gd name="connsiteY450" fmla="*/ 4135469 h 6560767"/>
              <a:gd name="connsiteX451" fmla="*/ 3077929 w 3347380"/>
              <a:gd name="connsiteY451" fmla="*/ 4093743 h 6560767"/>
              <a:gd name="connsiteX452" fmla="*/ 2975191 w 3347380"/>
              <a:gd name="connsiteY452" fmla="*/ 4140107 h 6560767"/>
              <a:gd name="connsiteX453" fmla="*/ 2948307 w 3347380"/>
              <a:gd name="connsiteY453" fmla="*/ 4144743 h 6560767"/>
              <a:gd name="connsiteX454" fmla="*/ 2931019 w 3347380"/>
              <a:gd name="connsiteY454" fmla="*/ 4205014 h 6560767"/>
              <a:gd name="connsiteX455" fmla="*/ 2944071 w 3347380"/>
              <a:gd name="connsiteY455" fmla="*/ 4248594 h 6560767"/>
              <a:gd name="connsiteX456" fmla="*/ 2931969 w 3347380"/>
              <a:gd name="connsiteY456" fmla="*/ 4290783 h 6560767"/>
              <a:gd name="connsiteX457" fmla="*/ 2922746 w 3347380"/>
              <a:gd name="connsiteY457" fmla="*/ 4349662 h 6560767"/>
              <a:gd name="connsiteX458" fmla="*/ 2940215 w 3347380"/>
              <a:gd name="connsiteY458" fmla="*/ 4386752 h 6560767"/>
              <a:gd name="connsiteX459" fmla="*/ 2952987 w 3347380"/>
              <a:gd name="connsiteY459" fmla="*/ 4364498 h 6560767"/>
              <a:gd name="connsiteX460" fmla="*/ 2958463 w 3347380"/>
              <a:gd name="connsiteY460" fmla="*/ 4332045 h 6560767"/>
              <a:gd name="connsiteX461" fmla="*/ 2985727 w 3347380"/>
              <a:gd name="connsiteY461" fmla="*/ 4361716 h 6560767"/>
              <a:gd name="connsiteX462" fmla="*/ 2941935 w 3347380"/>
              <a:gd name="connsiteY462" fmla="*/ 4460931 h 6560767"/>
              <a:gd name="connsiteX463" fmla="*/ 2942514 w 3347380"/>
              <a:gd name="connsiteY463" fmla="*/ 4432186 h 6560767"/>
              <a:gd name="connsiteX464" fmla="*/ 2936757 w 3347380"/>
              <a:gd name="connsiteY464" fmla="*/ 4398806 h 6560767"/>
              <a:gd name="connsiteX465" fmla="*/ 2864163 w 3347380"/>
              <a:gd name="connsiteY465" fmla="*/ 4491530 h 6560767"/>
              <a:gd name="connsiteX466" fmla="*/ 2902759 w 3347380"/>
              <a:gd name="connsiteY466" fmla="*/ 4490602 h 6560767"/>
              <a:gd name="connsiteX467" fmla="*/ 2905637 w 3347380"/>
              <a:gd name="connsiteY467" fmla="*/ 4507293 h 6560767"/>
              <a:gd name="connsiteX468" fmla="*/ 2908896 w 3347380"/>
              <a:gd name="connsiteY468" fmla="*/ 4558291 h 6560767"/>
              <a:gd name="connsiteX469" fmla="*/ 2990307 w 3347380"/>
              <a:gd name="connsiteY469" fmla="*/ 4612997 h 6560767"/>
              <a:gd name="connsiteX470" fmla="*/ 2932503 w 3347380"/>
              <a:gd name="connsiteY470" fmla="*/ 4663069 h 6560767"/>
              <a:gd name="connsiteX471" fmla="*/ 2902360 w 3347380"/>
              <a:gd name="connsiteY471" fmla="*/ 4616706 h 6560767"/>
              <a:gd name="connsiteX472" fmla="*/ 2816134 w 3347380"/>
              <a:gd name="connsiteY472" fmla="*/ 4694595 h 6560767"/>
              <a:gd name="connsiteX473" fmla="*/ 2761987 w 3347380"/>
              <a:gd name="connsiteY473" fmla="*/ 4669561 h 6560767"/>
              <a:gd name="connsiteX474" fmla="*/ 2712628 w 3347380"/>
              <a:gd name="connsiteY474" fmla="*/ 4752549 h 6560767"/>
              <a:gd name="connsiteX475" fmla="*/ 2621793 w 3347380"/>
              <a:gd name="connsiteY475" fmla="*/ 4819774 h 6560767"/>
              <a:gd name="connsiteX476" fmla="*/ 2604703 w 3347380"/>
              <a:gd name="connsiteY476" fmla="*/ 4816992 h 6560767"/>
              <a:gd name="connsiteX477" fmla="*/ 2587613 w 3347380"/>
              <a:gd name="connsiteY477" fmla="*/ 4814211 h 6560767"/>
              <a:gd name="connsiteX478" fmla="*/ 2548818 w 3347380"/>
              <a:gd name="connsiteY478" fmla="*/ 4878191 h 6560767"/>
              <a:gd name="connsiteX479" fmla="*/ 2526352 w 3347380"/>
              <a:gd name="connsiteY479" fmla="*/ 4876336 h 6560767"/>
              <a:gd name="connsiteX480" fmla="*/ 2493132 w 3347380"/>
              <a:gd name="connsiteY480" fmla="*/ 4876336 h 6560767"/>
              <a:gd name="connsiteX481" fmla="*/ 2408444 w 3347380"/>
              <a:gd name="connsiteY481" fmla="*/ 4931044 h 6560767"/>
              <a:gd name="connsiteX482" fmla="*/ 2448959 w 3347380"/>
              <a:gd name="connsiteY482" fmla="*/ 4941244 h 6560767"/>
              <a:gd name="connsiteX483" fmla="*/ 2458554 w 3347380"/>
              <a:gd name="connsiteY483" fmla="*/ 4996878 h 6560767"/>
              <a:gd name="connsiteX484" fmla="*/ 2501368 w 3347380"/>
              <a:gd name="connsiteY484" fmla="*/ 5052511 h 6560767"/>
              <a:gd name="connsiteX485" fmla="*/ 2519038 w 3347380"/>
              <a:gd name="connsiteY485" fmla="*/ 5026549 h 6560767"/>
              <a:gd name="connsiteX486" fmla="*/ 2547840 w 3347380"/>
              <a:gd name="connsiteY486" fmla="*/ 5033039 h 6560767"/>
              <a:gd name="connsiteX487" fmla="*/ 2557444 w 3347380"/>
              <a:gd name="connsiteY487" fmla="*/ 5008467 h 6560767"/>
              <a:gd name="connsiteX488" fmla="*/ 2567048 w 3347380"/>
              <a:gd name="connsiteY488" fmla="*/ 4983895 h 6560767"/>
              <a:gd name="connsiteX489" fmla="*/ 2524233 w 3347380"/>
              <a:gd name="connsiteY489" fmla="*/ 4928262 h 6560767"/>
              <a:gd name="connsiteX490" fmla="*/ 2600268 w 3347380"/>
              <a:gd name="connsiteY490" fmla="*/ 4983895 h 6560767"/>
              <a:gd name="connsiteX491" fmla="*/ 2662109 w 3347380"/>
              <a:gd name="connsiteY491" fmla="*/ 4893025 h 6560767"/>
              <a:gd name="connsiteX492" fmla="*/ 2588374 w 3347380"/>
              <a:gd name="connsiteY492" fmla="*/ 4882827 h 6560767"/>
              <a:gd name="connsiteX493" fmla="*/ 2609501 w 3347380"/>
              <a:gd name="connsiteY493" fmla="*/ 4844810 h 6560767"/>
              <a:gd name="connsiteX494" fmla="*/ 2651935 w 3347380"/>
              <a:gd name="connsiteY494" fmla="*/ 4866135 h 6560767"/>
              <a:gd name="connsiteX495" fmla="*/ 2677860 w 3347380"/>
              <a:gd name="connsiteY495" fmla="*/ 4855936 h 6560767"/>
              <a:gd name="connsiteX496" fmla="*/ 2693030 w 3347380"/>
              <a:gd name="connsiteY496" fmla="*/ 4847590 h 6560767"/>
              <a:gd name="connsiteX497" fmla="*/ 2670944 w 3347380"/>
              <a:gd name="connsiteY497" fmla="*/ 4880044 h 6560767"/>
              <a:gd name="connsiteX498" fmla="*/ 2712419 w 3347380"/>
              <a:gd name="connsiteY498" fmla="*/ 4895807 h 6560767"/>
              <a:gd name="connsiteX499" fmla="*/ 2705023 w 3347380"/>
              <a:gd name="connsiteY499" fmla="*/ 4917134 h 6560767"/>
              <a:gd name="connsiteX500" fmla="*/ 2692252 w 3347380"/>
              <a:gd name="connsiteY500" fmla="*/ 4939387 h 6560767"/>
              <a:gd name="connsiteX501" fmla="*/ 2720094 w 3347380"/>
              <a:gd name="connsiteY501" fmla="*/ 4940314 h 6560767"/>
              <a:gd name="connsiteX502" fmla="*/ 2731676 w 3347380"/>
              <a:gd name="connsiteY502" fmla="*/ 4937243 h 6560767"/>
              <a:gd name="connsiteX503" fmla="*/ 2738605 w 3347380"/>
              <a:gd name="connsiteY503" fmla="*/ 4933208 h 6560767"/>
              <a:gd name="connsiteX504" fmla="*/ 2736141 w 3347380"/>
              <a:gd name="connsiteY504" fmla="*/ 4945067 h 6560767"/>
              <a:gd name="connsiteX505" fmla="*/ 2731228 w 3347380"/>
              <a:gd name="connsiteY505" fmla="*/ 4972767 h 6560767"/>
              <a:gd name="connsiteX506" fmla="*/ 2503288 w 3347380"/>
              <a:gd name="connsiteY506" fmla="*/ 5063639 h 6560767"/>
              <a:gd name="connsiteX507" fmla="*/ 2369929 w 3347380"/>
              <a:gd name="connsiteY507" fmla="*/ 5060858 h 6560767"/>
              <a:gd name="connsiteX508" fmla="*/ 2264992 w 3347380"/>
              <a:gd name="connsiteY508" fmla="*/ 5030260 h 6560767"/>
              <a:gd name="connsiteX509" fmla="*/ 2278045 w 3347380"/>
              <a:gd name="connsiteY509" fmla="*/ 5073840 h 6560767"/>
              <a:gd name="connsiteX510" fmla="*/ 2162342 w 3347380"/>
              <a:gd name="connsiteY510" fmla="*/ 5051456 h 6560767"/>
              <a:gd name="connsiteX511" fmla="*/ 2162248 w 3347380"/>
              <a:gd name="connsiteY511" fmla="*/ 5051626 h 6560767"/>
              <a:gd name="connsiteX512" fmla="*/ 2173293 w 3347380"/>
              <a:gd name="connsiteY512" fmla="*/ 5072020 h 6560767"/>
              <a:gd name="connsiteX513" fmla="*/ 2185272 w 3347380"/>
              <a:gd name="connsiteY513" fmla="*/ 5074618 h 6560767"/>
              <a:gd name="connsiteX514" fmla="*/ 2245844 w 3347380"/>
              <a:gd name="connsiteY514" fmla="*/ 5239470 h 6560767"/>
              <a:gd name="connsiteX515" fmla="*/ 2296306 w 3347380"/>
              <a:gd name="connsiteY515" fmla="*/ 5366130 h 6560767"/>
              <a:gd name="connsiteX516" fmla="*/ 2348553 w 3347380"/>
              <a:gd name="connsiteY516" fmla="*/ 5392889 h 6560767"/>
              <a:gd name="connsiteX517" fmla="*/ 2354415 w 3347380"/>
              <a:gd name="connsiteY517" fmla="*/ 5479018 h 6560767"/>
              <a:gd name="connsiteX518" fmla="*/ 2565613 w 3347380"/>
              <a:gd name="connsiteY518" fmla="*/ 5807680 h 6560767"/>
              <a:gd name="connsiteX519" fmla="*/ 2766869 w 3347380"/>
              <a:gd name="connsiteY519" fmla="*/ 6226759 h 6560767"/>
              <a:gd name="connsiteX520" fmla="*/ 2656597 w 3347380"/>
              <a:gd name="connsiteY520" fmla="*/ 6151415 h 6560767"/>
              <a:gd name="connsiteX521" fmla="*/ 2654814 w 3347380"/>
              <a:gd name="connsiteY521" fmla="*/ 6160672 h 6560767"/>
              <a:gd name="connsiteX522" fmla="*/ 2648512 w 3347380"/>
              <a:gd name="connsiteY522" fmla="*/ 6173561 h 6560767"/>
              <a:gd name="connsiteX523" fmla="*/ 2650885 w 3347380"/>
              <a:gd name="connsiteY523" fmla="*/ 6177820 h 6560767"/>
              <a:gd name="connsiteX524" fmla="*/ 2664838 w 3347380"/>
              <a:gd name="connsiteY524" fmla="*/ 6225202 h 6560767"/>
              <a:gd name="connsiteX525" fmla="*/ 2527295 w 3347380"/>
              <a:gd name="connsiteY525" fmla="*/ 6174801 h 6560767"/>
              <a:gd name="connsiteX526" fmla="*/ 2522537 w 3347380"/>
              <a:gd name="connsiteY526" fmla="*/ 6199485 h 6560767"/>
              <a:gd name="connsiteX527" fmla="*/ 2460690 w 3347380"/>
              <a:gd name="connsiteY527" fmla="*/ 6157785 h 6560767"/>
              <a:gd name="connsiteX528" fmla="*/ 2422289 w 3347380"/>
              <a:gd name="connsiteY528" fmla="*/ 6098028 h 6560767"/>
              <a:gd name="connsiteX529" fmla="*/ 2378197 w 3347380"/>
              <a:gd name="connsiteY529" fmla="*/ 6080751 h 6560767"/>
              <a:gd name="connsiteX530" fmla="*/ 2317286 w 3347380"/>
              <a:gd name="connsiteY530" fmla="*/ 6021256 h 6560767"/>
              <a:gd name="connsiteX531" fmla="*/ 2287976 w 3347380"/>
              <a:gd name="connsiteY531" fmla="*/ 5953183 h 6560767"/>
              <a:gd name="connsiteX532" fmla="*/ 2255863 w 3347380"/>
              <a:gd name="connsiteY532" fmla="*/ 5938505 h 6560767"/>
              <a:gd name="connsiteX533" fmla="*/ 2314056 w 3347380"/>
              <a:gd name="connsiteY533" fmla="*/ 6115699 h 6560767"/>
              <a:gd name="connsiteX534" fmla="*/ 2398586 w 3347380"/>
              <a:gd name="connsiteY534" fmla="*/ 6285745 h 6560767"/>
              <a:gd name="connsiteX535" fmla="*/ 2371825 w 3347380"/>
              <a:gd name="connsiteY535" fmla="*/ 6333942 h 6560767"/>
              <a:gd name="connsiteX536" fmla="*/ 2248768 w 3347380"/>
              <a:gd name="connsiteY536" fmla="*/ 6188968 h 6560767"/>
              <a:gd name="connsiteX537" fmla="*/ 2108463 w 3347380"/>
              <a:gd name="connsiteY537" fmla="*/ 6042825 h 6560767"/>
              <a:gd name="connsiteX538" fmla="*/ 2108973 w 3347380"/>
              <a:gd name="connsiteY538" fmla="*/ 6066078 h 6560767"/>
              <a:gd name="connsiteX539" fmla="*/ 2108040 w 3347380"/>
              <a:gd name="connsiteY539" fmla="*/ 6083875 h 6560767"/>
              <a:gd name="connsiteX540" fmla="*/ 2093136 w 3347380"/>
              <a:gd name="connsiteY540" fmla="*/ 6103541 h 6560767"/>
              <a:gd name="connsiteX541" fmla="*/ 2097297 w 3347380"/>
              <a:gd name="connsiteY541" fmla="*/ 6111264 h 6560767"/>
              <a:gd name="connsiteX542" fmla="*/ 2139679 w 3347380"/>
              <a:gd name="connsiteY542" fmla="*/ 6148756 h 6560767"/>
              <a:gd name="connsiteX543" fmla="*/ 2217970 w 3347380"/>
              <a:gd name="connsiteY543" fmla="*/ 6264575 h 6560767"/>
              <a:gd name="connsiteX544" fmla="*/ 2211343 w 3347380"/>
              <a:gd name="connsiteY544" fmla="*/ 6324853 h 6560767"/>
              <a:gd name="connsiteX545" fmla="*/ 2145163 w 3347380"/>
              <a:gd name="connsiteY545" fmla="*/ 6266786 h 6560767"/>
              <a:gd name="connsiteX546" fmla="*/ 2164447 w 3347380"/>
              <a:gd name="connsiteY546" fmla="*/ 6360968 h 6560767"/>
              <a:gd name="connsiteX547" fmla="*/ 2199025 w 3347380"/>
              <a:gd name="connsiteY547" fmla="*/ 6427609 h 6560767"/>
              <a:gd name="connsiteX548" fmla="*/ 2181862 w 3347380"/>
              <a:gd name="connsiteY548" fmla="*/ 6490746 h 6560767"/>
              <a:gd name="connsiteX549" fmla="*/ 2160878 w 3347380"/>
              <a:gd name="connsiteY549" fmla="*/ 6560766 h 6560767"/>
              <a:gd name="connsiteX550" fmla="*/ 2013651 w 3347380"/>
              <a:gd name="connsiteY550" fmla="*/ 6431121 h 6560767"/>
              <a:gd name="connsiteX551" fmla="*/ 2049670 w 3347380"/>
              <a:gd name="connsiteY551" fmla="*/ 6503221 h 6560767"/>
              <a:gd name="connsiteX552" fmla="*/ 1969133 w 3347380"/>
              <a:gd name="connsiteY552" fmla="*/ 6454895 h 6560767"/>
              <a:gd name="connsiteX553" fmla="*/ 1975251 w 3347380"/>
              <a:gd name="connsiteY553" fmla="*/ 6371366 h 6560767"/>
              <a:gd name="connsiteX554" fmla="*/ 1955542 w 3347380"/>
              <a:gd name="connsiteY554" fmla="*/ 6318233 h 6560767"/>
              <a:gd name="connsiteX555" fmla="*/ 1908646 w 3347380"/>
              <a:gd name="connsiteY555" fmla="*/ 6354349 h 6560767"/>
              <a:gd name="connsiteX556" fmla="*/ 1928144 w 3347380"/>
              <a:gd name="connsiteY556" fmla="*/ 6428007 h 6560767"/>
              <a:gd name="connsiteX557" fmla="*/ 1949084 w 3347380"/>
              <a:gd name="connsiteY557" fmla="*/ 6507120 h 6560767"/>
              <a:gd name="connsiteX558" fmla="*/ 1915101 w 3347380"/>
              <a:gd name="connsiteY558" fmla="*/ 6528036 h 6560767"/>
              <a:gd name="connsiteX559" fmla="*/ 1745998 w 3347380"/>
              <a:gd name="connsiteY559" fmla="*/ 6337075 h 6560767"/>
              <a:gd name="connsiteX560" fmla="*/ 1555826 w 3347380"/>
              <a:gd name="connsiteY560" fmla="*/ 6151831 h 6560767"/>
              <a:gd name="connsiteX561" fmla="*/ 1550630 w 3347380"/>
              <a:gd name="connsiteY561" fmla="*/ 6155357 h 6560767"/>
              <a:gd name="connsiteX562" fmla="*/ 1581829 w 3347380"/>
              <a:gd name="connsiteY562" fmla="*/ 6189458 h 6560767"/>
              <a:gd name="connsiteX563" fmla="*/ 1622883 w 3347380"/>
              <a:gd name="connsiteY563" fmla="*/ 6264576 h 6560767"/>
              <a:gd name="connsiteX564" fmla="*/ 1616256 w 3347380"/>
              <a:gd name="connsiteY564" fmla="*/ 6324853 h 6560767"/>
              <a:gd name="connsiteX565" fmla="*/ 1550076 w 3347380"/>
              <a:gd name="connsiteY565" fmla="*/ 6266786 h 6560767"/>
              <a:gd name="connsiteX566" fmla="*/ 1569360 w 3347380"/>
              <a:gd name="connsiteY566" fmla="*/ 6360968 h 6560767"/>
              <a:gd name="connsiteX567" fmla="*/ 1603938 w 3347380"/>
              <a:gd name="connsiteY567" fmla="*/ 6427610 h 6560767"/>
              <a:gd name="connsiteX568" fmla="*/ 1586775 w 3347380"/>
              <a:gd name="connsiteY568" fmla="*/ 6490746 h 6560767"/>
              <a:gd name="connsiteX569" fmla="*/ 1565791 w 3347380"/>
              <a:gd name="connsiteY569" fmla="*/ 6560767 h 6560767"/>
              <a:gd name="connsiteX570" fmla="*/ 1418564 w 3347380"/>
              <a:gd name="connsiteY570" fmla="*/ 6431122 h 6560767"/>
              <a:gd name="connsiteX571" fmla="*/ 1454584 w 3347380"/>
              <a:gd name="connsiteY571" fmla="*/ 6503222 h 6560767"/>
              <a:gd name="connsiteX572" fmla="*/ 1374046 w 3347380"/>
              <a:gd name="connsiteY572" fmla="*/ 6454896 h 6560767"/>
              <a:gd name="connsiteX573" fmla="*/ 1380164 w 3347380"/>
              <a:gd name="connsiteY573" fmla="*/ 6371366 h 6560767"/>
              <a:gd name="connsiteX574" fmla="*/ 1360455 w 3347380"/>
              <a:gd name="connsiteY574" fmla="*/ 6318234 h 6560767"/>
              <a:gd name="connsiteX575" fmla="*/ 1313559 w 3347380"/>
              <a:gd name="connsiteY575" fmla="*/ 6354350 h 6560767"/>
              <a:gd name="connsiteX576" fmla="*/ 1333057 w 3347380"/>
              <a:gd name="connsiteY576" fmla="*/ 6428008 h 6560767"/>
              <a:gd name="connsiteX577" fmla="*/ 1353997 w 3347380"/>
              <a:gd name="connsiteY577" fmla="*/ 6507121 h 6560767"/>
              <a:gd name="connsiteX578" fmla="*/ 1320015 w 3347380"/>
              <a:gd name="connsiteY578" fmla="*/ 6528037 h 6560767"/>
              <a:gd name="connsiteX579" fmla="*/ 1150911 w 3347380"/>
              <a:gd name="connsiteY579" fmla="*/ 6337076 h 6560767"/>
              <a:gd name="connsiteX580" fmla="*/ 960739 w 3347380"/>
              <a:gd name="connsiteY580" fmla="*/ 6151832 h 6560767"/>
              <a:gd name="connsiteX581" fmla="*/ 932024 w 3347380"/>
              <a:gd name="connsiteY581" fmla="*/ 6171318 h 6560767"/>
              <a:gd name="connsiteX582" fmla="*/ 933893 w 3347380"/>
              <a:gd name="connsiteY582" fmla="*/ 6135724 h 6560767"/>
              <a:gd name="connsiteX583" fmla="*/ 1013412 w 3347380"/>
              <a:gd name="connsiteY583" fmla="*/ 6137540 h 6560767"/>
              <a:gd name="connsiteX584" fmla="*/ 1008570 w 3347380"/>
              <a:gd name="connsiteY584" fmla="*/ 6097918 h 6560767"/>
              <a:gd name="connsiteX585" fmla="*/ 900082 w 3347380"/>
              <a:gd name="connsiteY585" fmla="*/ 5922675 h 6560767"/>
              <a:gd name="connsiteX586" fmla="*/ 726438 w 3347380"/>
              <a:gd name="connsiteY586" fmla="*/ 5373298 h 6560767"/>
              <a:gd name="connsiteX587" fmla="*/ 697554 w 3347380"/>
              <a:gd name="connsiteY587" fmla="*/ 5264175 h 6560767"/>
              <a:gd name="connsiteX588" fmla="*/ 716669 w 3347380"/>
              <a:gd name="connsiteY588" fmla="*/ 5229750 h 6560767"/>
              <a:gd name="connsiteX589" fmla="*/ 675380 w 3347380"/>
              <a:gd name="connsiteY589" fmla="*/ 5159081 h 6560767"/>
              <a:gd name="connsiteX590" fmla="*/ 627465 w 3347380"/>
              <a:gd name="connsiteY590" fmla="*/ 5148689 h 6560767"/>
              <a:gd name="connsiteX591" fmla="*/ 630864 w 3347380"/>
              <a:gd name="connsiteY591" fmla="*/ 5182855 h 6560767"/>
              <a:gd name="connsiteX592" fmla="*/ 617015 w 3347380"/>
              <a:gd name="connsiteY592" fmla="*/ 5215852 h 6560767"/>
              <a:gd name="connsiteX593" fmla="*/ 607671 w 3347380"/>
              <a:gd name="connsiteY593" fmla="*/ 5212539 h 6560767"/>
              <a:gd name="connsiteX594" fmla="*/ 593059 w 3347380"/>
              <a:gd name="connsiteY594" fmla="*/ 5210656 h 6560767"/>
              <a:gd name="connsiteX595" fmla="*/ 585412 w 3347380"/>
              <a:gd name="connsiteY595" fmla="*/ 5224426 h 6560767"/>
              <a:gd name="connsiteX596" fmla="*/ 627892 w 3347380"/>
              <a:gd name="connsiteY596" fmla="*/ 5107638 h 6560767"/>
              <a:gd name="connsiteX597" fmla="*/ 651126 w 3347380"/>
              <a:gd name="connsiteY597" fmla="*/ 5110106 h 6560767"/>
              <a:gd name="connsiteX598" fmla="*/ 663827 w 3347380"/>
              <a:gd name="connsiteY598" fmla="*/ 5115432 h 6560767"/>
              <a:gd name="connsiteX599" fmla="*/ 648366 w 3347380"/>
              <a:gd name="connsiteY599" fmla="*/ 5014364 h 6560767"/>
              <a:gd name="connsiteX600" fmla="*/ 682263 w 3347380"/>
              <a:gd name="connsiteY600" fmla="*/ 4929143 h 6560767"/>
              <a:gd name="connsiteX601" fmla="*/ 712932 w 3347380"/>
              <a:gd name="connsiteY601" fmla="*/ 4938366 h 6560767"/>
              <a:gd name="connsiteX602" fmla="*/ 673768 w 3347380"/>
              <a:gd name="connsiteY602" fmla="*/ 5025016 h 6560767"/>
              <a:gd name="connsiteX603" fmla="*/ 729922 w 3347380"/>
              <a:gd name="connsiteY603" fmla="*/ 5109195 h 6560767"/>
              <a:gd name="connsiteX604" fmla="*/ 751416 w 3347380"/>
              <a:gd name="connsiteY604" fmla="*/ 5062427 h 6560767"/>
              <a:gd name="connsiteX605" fmla="*/ 736466 w 3347380"/>
              <a:gd name="connsiteY605" fmla="*/ 4984613 h 6560767"/>
              <a:gd name="connsiteX606" fmla="*/ 679291 w 3347380"/>
              <a:gd name="connsiteY606" fmla="*/ 4853926 h 6560767"/>
              <a:gd name="connsiteX607" fmla="*/ 669691 w 3347380"/>
              <a:gd name="connsiteY607" fmla="*/ 4838988 h 6560767"/>
              <a:gd name="connsiteX608" fmla="*/ 640550 w 3347380"/>
              <a:gd name="connsiteY608" fmla="*/ 4899525 h 6560767"/>
              <a:gd name="connsiteX609" fmla="*/ 614046 w 3347380"/>
              <a:gd name="connsiteY609" fmla="*/ 4778062 h 6560767"/>
              <a:gd name="connsiteX610" fmla="*/ 593060 w 3347380"/>
              <a:gd name="connsiteY610" fmla="*/ 4848083 h 6560767"/>
              <a:gd name="connsiteX611" fmla="*/ 588983 w 3347380"/>
              <a:gd name="connsiteY611" fmla="*/ 4752697 h 6560767"/>
              <a:gd name="connsiteX612" fmla="*/ 586211 w 3347380"/>
              <a:gd name="connsiteY612" fmla="*/ 4729235 h 6560767"/>
              <a:gd name="connsiteX613" fmla="*/ 617360 w 3347380"/>
              <a:gd name="connsiteY613" fmla="*/ 4747922 h 6560767"/>
              <a:gd name="connsiteX614" fmla="*/ 602322 w 3347380"/>
              <a:gd name="connsiteY614" fmla="*/ 4605804 h 6560767"/>
              <a:gd name="connsiteX615" fmla="*/ 637239 w 3347380"/>
              <a:gd name="connsiteY615" fmla="*/ 4567091 h 6560767"/>
              <a:gd name="connsiteX616" fmla="*/ 593745 w 3347380"/>
              <a:gd name="connsiteY616" fmla="*/ 4274799 h 6560767"/>
              <a:gd name="connsiteX617" fmla="*/ 534535 w 3347380"/>
              <a:gd name="connsiteY617" fmla="*/ 3688524 h 6560767"/>
              <a:gd name="connsiteX618" fmla="*/ 529952 w 3347380"/>
              <a:gd name="connsiteY618" fmla="*/ 3116669 h 6560767"/>
              <a:gd name="connsiteX619" fmla="*/ 480636 w 3347380"/>
              <a:gd name="connsiteY619" fmla="*/ 3132975 h 6560767"/>
              <a:gd name="connsiteX620" fmla="*/ 437096 w 3347380"/>
              <a:gd name="connsiteY620" fmla="*/ 3171104 h 6560767"/>
              <a:gd name="connsiteX621" fmla="*/ 380022 w 3347380"/>
              <a:gd name="connsiteY621" fmla="*/ 3139440 h 6560767"/>
              <a:gd name="connsiteX622" fmla="*/ 350203 w 3347380"/>
              <a:gd name="connsiteY622" fmla="*/ 3131796 h 6560767"/>
              <a:gd name="connsiteX623" fmla="*/ 351056 w 3347380"/>
              <a:gd name="connsiteY623" fmla="*/ 3128660 h 6560767"/>
              <a:gd name="connsiteX624" fmla="*/ 353160 w 3347380"/>
              <a:gd name="connsiteY624" fmla="*/ 3088613 h 6560767"/>
              <a:gd name="connsiteX625" fmla="*/ 364120 w 3347380"/>
              <a:gd name="connsiteY625" fmla="*/ 3044705 h 6560767"/>
              <a:gd name="connsiteX626" fmla="*/ 321471 w 3347380"/>
              <a:gd name="connsiteY626" fmla="*/ 3032883 h 6560767"/>
              <a:gd name="connsiteX627" fmla="*/ 255376 w 3347380"/>
              <a:gd name="connsiteY627" fmla="*/ 3039122 h 6560767"/>
              <a:gd name="connsiteX628" fmla="*/ 206016 w 3347380"/>
              <a:gd name="connsiteY628" fmla="*/ 3023274 h 6560767"/>
              <a:gd name="connsiteX629" fmla="*/ 200239 w 3347380"/>
              <a:gd name="connsiteY629" fmla="*/ 3001449 h 6560767"/>
              <a:gd name="connsiteX630" fmla="*/ 121231 w 3347380"/>
              <a:gd name="connsiteY630" fmla="*/ 3022885 h 6560767"/>
              <a:gd name="connsiteX631" fmla="*/ 135079 w 3347380"/>
              <a:gd name="connsiteY631" fmla="*/ 2989889 h 6560767"/>
              <a:gd name="connsiteX632" fmla="*/ 86654 w 3347380"/>
              <a:gd name="connsiteY632" fmla="*/ 2956244 h 6560767"/>
              <a:gd name="connsiteX633" fmla="*/ 59893 w 3347380"/>
              <a:gd name="connsiteY633" fmla="*/ 3004440 h 6560767"/>
              <a:gd name="connsiteX634" fmla="*/ 30668 w 3347380"/>
              <a:gd name="connsiteY634" fmla="*/ 3000674 h 6560767"/>
              <a:gd name="connsiteX635" fmla="*/ 25485 w 3347380"/>
              <a:gd name="connsiteY635" fmla="*/ 3066408 h 6560767"/>
              <a:gd name="connsiteX636" fmla="*/ 18689 w 3347380"/>
              <a:gd name="connsiteY636" fmla="*/ 2998076 h 6560767"/>
              <a:gd name="connsiteX637" fmla="*/ 0 w 3347380"/>
              <a:gd name="connsiteY637" fmla="*/ 2991451 h 6560767"/>
              <a:gd name="connsiteX638" fmla="*/ 39501 w 3347380"/>
              <a:gd name="connsiteY638" fmla="*/ 2870081 h 6560767"/>
              <a:gd name="connsiteX639" fmla="*/ 38920 w 3347380"/>
              <a:gd name="connsiteY639" fmla="*/ 2869172 h 6560767"/>
              <a:gd name="connsiteX640" fmla="*/ 47150 w 3347380"/>
              <a:gd name="connsiteY640" fmla="*/ 2876319 h 6560767"/>
              <a:gd name="connsiteX641" fmla="*/ 81302 w 3347380"/>
              <a:gd name="connsiteY641" fmla="*/ 2893369 h 6560767"/>
              <a:gd name="connsiteX642" fmla="*/ 175519 w 3347380"/>
              <a:gd name="connsiteY642" fmla="*/ 2780086 h 6560767"/>
              <a:gd name="connsiteX643" fmla="*/ 318245 w 3347380"/>
              <a:gd name="connsiteY643" fmla="*/ 2764754 h 6560767"/>
              <a:gd name="connsiteX644" fmla="*/ 340165 w 3347380"/>
              <a:gd name="connsiteY644" fmla="*/ 2676936 h 6560767"/>
              <a:gd name="connsiteX645" fmla="*/ 270161 w 3347380"/>
              <a:gd name="connsiteY645" fmla="*/ 2625753 h 6560767"/>
              <a:gd name="connsiteX646" fmla="*/ 207548 w 3347380"/>
              <a:gd name="connsiteY646" fmla="*/ 2730461 h 6560767"/>
              <a:gd name="connsiteX647" fmla="*/ 163456 w 3347380"/>
              <a:gd name="connsiteY647" fmla="*/ 2713184 h 6560767"/>
              <a:gd name="connsiteX648" fmla="*/ 185801 w 3347380"/>
              <a:gd name="connsiteY648" fmla="*/ 2584315 h 6560767"/>
              <a:gd name="connsiteX649" fmla="*/ 197269 w 3347380"/>
              <a:gd name="connsiteY649" fmla="*/ 2563660 h 6560767"/>
              <a:gd name="connsiteX650" fmla="*/ 172803 w 3347380"/>
              <a:gd name="connsiteY650" fmla="*/ 2535210 h 6560767"/>
              <a:gd name="connsiteX651" fmla="*/ 233206 w 3347380"/>
              <a:gd name="connsiteY651" fmla="*/ 2571453 h 6560767"/>
              <a:gd name="connsiteX652" fmla="*/ 331331 w 3347380"/>
              <a:gd name="connsiteY652" fmla="*/ 2515591 h 6560767"/>
              <a:gd name="connsiteX653" fmla="*/ 357666 w 3347380"/>
              <a:gd name="connsiteY653" fmla="*/ 2508444 h 6560767"/>
              <a:gd name="connsiteX654" fmla="*/ 369560 w 3347380"/>
              <a:gd name="connsiteY654" fmla="*/ 2446737 h 6560767"/>
              <a:gd name="connsiteX655" fmla="*/ 352739 w 3347380"/>
              <a:gd name="connsiteY655" fmla="*/ 2404519 h 6560767"/>
              <a:gd name="connsiteX656" fmla="*/ 361065 w 3347380"/>
              <a:gd name="connsiteY656" fmla="*/ 2361323 h 6560767"/>
              <a:gd name="connsiteX657" fmla="*/ 365058 w 3347380"/>
              <a:gd name="connsiteY657" fmla="*/ 2301760 h 6560767"/>
              <a:gd name="connsiteX658" fmla="*/ 344416 w 3347380"/>
              <a:gd name="connsiteY658" fmla="*/ 2266426 h 6560767"/>
              <a:gd name="connsiteX659" fmla="*/ 333668 w 3347380"/>
              <a:gd name="connsiteY659" fmla="*/ 2289809 h 6560767"/>
              <a:gd name="connsiteX660" fmla="*/ 331076 w 3347380"/>
              <a:gd name="connsiteY660" fmla="*/ 2322676 h 6560767"/>
              <a:gd name="connsiteX661" fmla="*/ 301341 w 3347380"/>
              <a:gd name="connsiteY661" fmla="*/ 2295656 h 6560767"/>
              <a:gd name="connsiteX662" fmla="*/ 336175 w 3347380"/>
              <a:gd name="connsiteY662" fmla="*/ 2192639 h 6560767"/>
              <a:gd name="connsiteX663" fmla="*/ 338128 w 3347380"/>
              <a:gd name="connsiteY663" fmla="*/ 2221349 h 6560767"/>
              <a:gd name="connsiteX664" fmla="*/ 346794 w 3347380"/>
              <a:gd name="connsiteY664" fmla="*/ 2254084 h 6560767"/>
              <a:gd name="connsiteX665" fmla="*/ 410851 w 3347380"/>
              <a:gd name="connsiteY665" fmla="*/ 2154833 h 6560767"/>
              <a:gd name="connsiteX666" fmla="*/ 372536 w 3347380"/>
              <a:gd name="connsiteY666" fmla="*/ 2159383 h 6560767"/>
              <a:gd name="connsiteX667" fmla="*/ 368204 w 3347380"/>
              <a:gd name="connsiteY667" fmla="*/ 2143012 h 6560767"/>
              <a:gd name="connsiteX668" fmla="*/ 360472 w 3347380"/>
              <a:gd name="connsiteY668" fmla="*/ 2092479 h 6560767"/>
              <a:gd name="connsiteX669" fmla="*/ 274668 w 3347380"/>
              <a:gd name="connsiteY669" fmla="*/ 2045584 h 6560767"/>
              <a:gd name="connsiteX670" fmla="*/ 327766 w 3347380"/>
              <a:gd name="connsiteY670" fmla="*/ 1990242 h 6560767"/>
              <a:gd name="connsiteX671" fmla="*/ 361833 w 3347380"/>
              <a:gd name="connsiteY671" fmla="*/ 2033631 h 6560767"/>
              <a:gd name="connsiteX672" fmla="*/ 440756 w 3347380"/>
              <a:gd name="connsiteY672" fmla="*/ 1947889 h 6560767"/>
              <a:gd name="connsiteX673" fmla="*/ 496828 w 3347380"/>
              <a:gd name="connsiteY673" fmla="*/ 1967763 h 6560767"/>
              <a:gd name="connsiteX674" fmla="*/ 538627 w 3347380"/>
              <a:gd name="connsiteY674" fmla="*/ 1880400 h 6560767"/>
              <a:gd name="connsiteX675" fmla="*/ 623073 w 3347380"/>
              <a:gd name="connsiteY675" fmla="*/ 1804857 h 6560767"/>
              <a:gd name="connsiteX676" fmla="*/ 640319 w 3347380"/>
              <a:gd name="connsiteY676" fmla="*/ 1806025 h 6560767"/>
              <a:gd name="connsiteX677" fmla="*/ 657565 w 3347380"/>
              <a:gd name="connsiteY677" fmla="*/ 1807194 h 6560767"/>
              <a:gd name="connsiteX678" fmla="*/ 690528 w 3347380"/>
              <a:gd name="connsiteY678" fmla="*/ 1739770 h 6560767"/>
              <a:gd name="connsiteX679" fmla="*/ 713043 w 3347380"/>
              <a:gd name="connsiteY679" fmla="*/ 1739510 h 6560767"/>
              <a:gd name="connsiteX680" fmla="*/ 746090 w 3347380"/>
              <a:gd name="connsiteY680" fmla="*/ 1736392 h 6560767"/>
              <a:gd name="connsiteX681" fmla="*/ 825523 w 3347380"/>
              <a:gd name="connsiteY681" fmla="*/ 1673904 h 6560767"/>
              <a:gd name="connsiteX682" fmla="*/ 784321 w 3347380"/>
              <a:gd name="connsiteY682" fmla="*/ 1667539 h 6560767"/>
              <a:gd name="connsiteX683" fmla="*/ 769878 w 3347380"/>
              <a:gd name="connsiteY683" fmla="*/ 1612979 h 6560767"/>
              <a:gd name="connsiteX684" fmla="*/ 722388 w 3347380"/>
              <a:gd name="connsiteY684" fmla="*/ 1561535 h 6560767"/>
              <a:gd name="connsiteX685" fmla="*/ 707096 w 3347380"/>
              <a:gd name="connsiteY685" fmla="*/ 1589077 h 6560767"/>
              <a:gd name="connsiteX686" fmla="*/ 677870 w 3347380"/>
              <a:gd name="connsiteY686" fmla="*/ 1585310 h 6560767"/>
              <a:gd name="connsiteX687" fmla="*/ 670480 w 3347380"/>
              <a:gd name="connsiteY687" fmla="*/ 1610707 h 6560767"/>
              <a:gd name="connsiteX688" fmla="*/ 663089 w 3347380"/>
              <a:gd name="connsiteY688" fmla="*/ 1636105 h 6560767"/>
              <a:gd name="connsiteX689" fmla="*/ 710578 w 3347380"/>
              <a:gd name="connsiteY689" fmla="*/ 1687548 h 6560767"/>
              <a:gd name="connsiteX690" fmla="*/ 630041 w 3347380"/>
              <a:gd name="connsiteY690" fmla="*/ 1639222 h 6560767"/>
              <a:gd name="connsiteX691" fmla="*/ 576518 w 3347380"/>
              <a:gd name="connsiteY691" fmla="*/ 1735617 h 6560767"/>
              <a:gd name="connsiteX692" fmla="*/ 650769 w 3347380"/>
              <a:gd name="connsiteY692" fmla="*/ 1738863 h 6560767"/>
              <a:gd name="connsiteX693" fmla="*/ 633098 w 3347380"/>
              <a:gd name="connsiteY693" fmla="*/ 1778745 h 6560767"/>
              <a:gd name="connsiteX694" fmla="*/ 589007 w 3347380"/>
              <a:gd name="connsiteY694" fmla="*/ 1761468 h 6560767"/>
              <a:gd name="connsiteX695" fmla="*/ 564115 w 3347380"/>
              <a:gd name="connsiteY695" fmla="*/ 1774069 h 6560767"/>
              <a:gd name="connsiteX696" fmla="*/ 549756 w 3347380"/>
              <a:gd name="connsiteY696" fmla="*/ 1783815 h 6560767"/>
              <a:gd name="connsiteX697" fmla="*/ 568872 w 3347380"/>
              <a:gd name="connsiteY697" fmla="*/ 1749387 h 6560767"/>
              <a:gd name="connsiteX698" fmla="*/ 526224 w 3347380"/>
              <a:gd name="connsiteY698" fmla="*/ 1737566 h 6560767"/>
              <a:gd name="connsiteX699" fmla="*/ 531705 w 3347380"/>
              <a:gd name="connsiteY699" fmla="*/ 1715613 h 6560767"/>
              <a:gd name="connsiteX700" fmla="*/ 542451 w 3347380"/>
              <a:gd name="connsiteY700" fmla="*/ 1692229 h 6560767"/>
              <a:gd name="connsiteX701" fmla="*/ 514670 w 3347380"/>
              <a:gd name="connsiteY701" fmla="*/ 1693917 h 6560767"/>
              <a:gd name="connsiteX702" fmla="*/ 503419 w 3347380"/>
              <a:gd name="connsiteY702" fmla="*/ 1698067 h 6560767"/>
              <a:gd name="connsiteX703" fmla="*/ 496882 w 3347380"/>
              <a:gd name="connsiteY703" fmla="*/ 1702740 h 6560767"/>
              <a:gd name="connsiteX704" fmla="*/ 498289 w 3347380"/>
              <a:gd name="connsiteY704" fmla="*/ 1690686 h 6560767"/>
              <a:gd name="connsiteX705" fmla="*/ 500738 w 3347380"/>
              <a:gd name="connsiteY705" fmla="*/ 1662610 h 6560767"/>
              <a:gd name="connsiteX706" fmla="*/ 719499 w 3347380"/>
              <a:gd name="connsiteY706" fmla="*/ 1550624 h 6560767"/>
              <a:gd name="connsiteX707" fmla="*/ 852413 w 3347380"/>
              <a:gd name="connsiteY707" fmla="*/ 1540878 h 6560767"/>
              <a:gd name="connsiteX708" fmla="*/ 959500 w 3347380"/>
              <a:gd name="connsiteY708" fmla="*/ 1561531 h 6560767"/>
              <a:gd name="connsiteX709" fmla="*/ 942678 w 3347380"/>
              <a:gd name="connsiteY709" fmla="*/ 1519311 h 6560767"/>
              <a:gd name="connsiteX710" fmla="*/ 1171719 w 3347380"/>
              <a:gd name="connsiteY710" fmla="*/ 1574127 h 6560767"/>
              <a:gd name="connsiteX711" fmla="*/ 1142069 w 3347380"/>
              <a:gd name="connsiteY711" fmla="*/ 1611410 h 6560767"/>
              <a:gd name="connsiteX712" fmla="*/ 1081156 w 3347380"/>
              <a:gd name="connsiteY712" fmla="*/ 1551914 h 6560767"/>
              <a:gd name="connsiteX713" fmla="*/ 1084555 w 3347380"/>
              <a:gd name="connsiteY713" fmla="*/ 1586080 h 6560767"/>
              <a:gd name="connsiteX714" fmla="*/ 1100579 w 3347380"/>
              <a:gd name="connsiteY714" fmla="*/ 1614627 h 6560767"/>
              <a:gd name="connsiteX715" fmla="*/ 1127684 w 3347380"/>
              <a:gd name="connsiteY715" fmla="*/ 1645795 h 6560767"/>
              <a:gd name="connsiteX716" fmla="*/ 1185608 w 3347380"/>
              <a:gd name="connsiteY716" fmla="*/ 1615223 h 6560767"/>
              <a:gd name="connsiteX717" fmla="*/ 1206189 w 3347380"/>
              <a:gd name="connsiteY717" fmla="*/ 1604540 h 6560767"/>
              <a:gd name="connsiteX718" fmla="*/ 1193297 w 3347380"/>
              <a:gd name="connsiteY718" fmla="*/ 1591663 h 6560767"/>
              <a:gd name="connsiteX719" fmla="*/ 1207655 w 3347380"/>
              <a:gd name="connsiteY719" fmla="*/ 1581920 h 6560767"/>
              <a:gd name="connsiteX720" fmla="*/ 1220652 w 3347380"/>
              <a:gd name="connsiteY720" fmla="*/ 1597032 h 6560767"/>
              <a:gd name="connsiteX721" fmla="*/ 1251995 w 3347380"/>
              <a:gd name="connsiteY721" fmla="*/ 1580764 h 6560767"/>
              <a:gd name="connsiteX722" fmla="*/ 1314586 w 3347380"/>
              <a:gd name="connsiteY722" fmla="*/ 1550623 h 6560767"/>
              <a:gd name="connsiteX723" fmla="*/ 1349356 w 3347380"/>
              <a:gd name="connsiteY723" fmla="*/ 1545403 h 6560767"/>
              <a:gd name="connsiteX724" fmla="*/ 1364702 w 3347380"/>
              <a:gd name="connsiteY724" fmla="*/ 1510936 h 6560767"/>
              <a:gd name="connsiteX725" fmla="*/ 1371328 w 3347380"/>
              <a:gd name="connsiteY725" fmla="*/ 1501199 h 6560767"/>
              <a:gd name="connsiteX726" fmla="*/ 1362113 w 3347380"/>
              <a:gd name="connsiteY726" fmla="*/ 1479873 h 6560767"/>
              <a:gd name="connsiteX727" fmla="*/ 1350400 w 3347380"/>
              <a:gd name="connsiteY727" fmla="*/ 1476164 h 6560767"/>
              <a:gd name="connsiteX728" fmla="*/ 1304526 w 3347380"/>
              <a:gd name="connsiteY728" fmla="*/ 1306480 h 6560767"/>
              <a:gd name="connsiteX729" fmla="*/ 1265368 w 3347380"/>
              <a:gd name="connsiteY729" fmla="*/ 1175740 h 6560767"/>
              <a:gd name="connsiteX730" fmla="*/ 1215638 w 3347380"/>
              <a:gd name="connsiteY730" fmla="*/ 1144215 h 6560767"/>
              <a:gd name="connsiteX731" fmla="*/ 1217376 w 3347380"/>
              <a:gd name="connsiteY731" fmla="*/ 1057982 h 6560767"/>
              <a:gd name="connsiteX732" fmla="*/ 1035763 w 3347380"/>
              <a:gd name="connsiteY732" fmla="*/ 711196 h 6560767"/>
              <a:gd name="connsiteX733" fmla="*/ 872017 w 3347380"/>
              <a:gd name="connsiteY733" fmla="*/ 275396 h 6560767"/>
              <a:gd name="connsiteX734" fmla="*/ 975315 w 3347380"/>
              <a:gd name="connsiteY734" fmla="*/ 360701 h 6560767"/>
              <a:gd name="connsiteX735" fmla="*/ 977910 w 3347380"/>
              <a:gd name="connsiteY735" fmla="*/ 351661 h 6560767"/>
              <a:gd name="connsiteX736" fmla="*/ 985326 w 3347380"/>
              <a:gd name="connsiteY736" fmla="*/ 339429 h 6560767"/>
              <a:gd name="connsiteX737" fmla="*/ 983335 w 3347380"/>
              <a:gd name="connsiteY737" fmla="*/ 334970 h 6560767"/>
              <a:gd name="connsiteX738" fmla="*/ 973596 w 3347380"/>
              <a:gd name="connsiteY738" fmla="*/ 286522 h 6560767"/>
              <a:gd name="connsiteX739" fmla="*/ 1106275 w 3347380"/>
              <a:gd name="connsiteY739" fmla="*/ 349573 h 6560767"/>
              <a:gd name="connsiteX740" fmla="*/ 1113191 w 3347380"/>
              <a:gd name="connsiteY740" fmla="*/ 325465 h 6560767"/>
              <a:gd name="connsiteX741" fmla="*/ 1171177 w 3347380"/>
              <a:gd name="connsiteY741" fmla="*/ 372753 h 6560767"/>
              <a:gd name="connsiteX742" fmla="*/ 1204198 w 3347380"/>
              <a:gd name="connsiteY742" fmla="*/ 435805 h 6560767"/>
              <a:gd name="connsiteX743" fmla="*/ 1246632 w 3347380"/>
              <a:gd name="connsiteY743" fmla="*/ 457131 h 6560767"/>
              <a:gd name="connsiteX744" fmla="*/ 1302119 w 3347380"/>
              <a:gd name="connsiteY744" fmla="*/ 522038 h 6560767"/>
              <a:gd name="connsiteX745" fmla="*/ 1325345 w 3347380"/>
              <a:gd name="connsiteY745" fmla="*/ 592507 h 6560767"/>
              <a:gd name="connsiteX746" fmla="*/ 1356067 w 3347380"/>
              <a:gd name="connsiteY746" fmla="*/ 610124 h 6560767"/>
              <a:gd name="connsiteX747" fmla="*/ 1313651 w 3347380"/>
              <a:gd name="connsiteY747" fmla="*/ 428387 h 6560767"/>
              <a:gd name="connsiteX748" fmla="*/ 1244350 w 3347380"/>
              <a:gd name="connsiteY748" fmla="*/ 251285 h 6560767"/>
              <a:gd name="connsiteX749" fmla="*/ 1275272 w 3347380"/>
              <a:gd name="connsiteY749" fmla="*/ 205850 h 6560767"/>
              <a:gd name="connsiteX750" fmla="*/ 1385187 w 3347380"/>
              <a:gd name="connsiteY750" fmla="*/ 361625 h 6560767"/>
              <a:gd name="connsiteX751" fmla="*/ 1512192 w 3347380"/>
              <a:gd name="connsiteY751" fmla="*/ 520182 h 6560767"/>
              <a:gd name="connsiteX752" fmla="*/ 1513730 w 3347380"/>
              <a:gd name="connsiteY752" fmla="*/ 497001 h 6560767"/>
              <a:gd name="connsiteX753" fmla="*/ 1516229 w 3347380"/>
              <a:gd name="connsiteY753" fmla="*/ 479383 h 6560767"/>
              <a:gd name="connsiteX754" fmla="*/ 1534857 w 3347380"/>
              <a:gd name="connsiteY754" fmla="*/ 458983 h 6560767"/>
              <a:gd name="connsiteX755" fmla="*/ 1422543 w 3347380"/>
              <a:gd name="connsiteY755" fmla="*/ 289300 h 6560767"/>
              <a:gd name="connsiteX756" fmla="*/ 1434455 w 3347380"/>
              <a:gd name="connsiteY756" fmla="*/ 229957 h 6560767"/>
              <a:gd name="connsiteX757" fmla="*/ 1495319 w 3347380"/>
              <a:gd name="connsiteY757" fmla="*/ 293936 h 6560767"/>
              <a:gd name="connsiteX758" fmla="*/ 1484385 w 3347380"/>
              <a:gd name="connsiteY758" fmla="*/ 198430 h 6560767"/>
              <a:gd name="connsiteX759" fmla="*/ 1455781 w 3347380"/>
              <a:gd name="connsiteY759" fmla="*/ 128888 h 6560767"/>
              <a:gd name="connsiteX760" fmla="*/ 1478447 w 3347380"/>
              <a:gd name="connsiteY760" fmla="*/ 67690 h 6560767"/>
              <a:gd name="connsiteX761" fmla="*/ 1505530 w 3347380"/>
              <a:gd name="connsiteY761" fmla="*/ 1 h 6560767"/>
              <a:gd name="connsiteX762" fmla="*/ 1640889 w 3347380"/>
              <a:gd name="connsiteY762" fmla="*/ 142795 h 6560767"/>
              <a:gd name="connsiteX763" fmla="*/ 1611326 w 3347380"/>
              <a:gd name="connsiteY763" fmla="*/ 67689 h 6560767"/>
              <a:gd name="connsiteX764" fmla="*/ 1687361 w 3347380"/>
              <a:gd name="connsiteY764" fmla="*/ 123322 h 6560767"/>
              <a:gd name="connsiteX765" fmla="*/ 1673910 w 3347380"/>
              <a:gd name="connsiteY765" fmla="*/ 205847 h 6560767"/>
              <a:gd name="connsiteX766" fmla="*/ 1688881 w 3347380"/>
              <a:gd name="connsiteY766" fmla="*/ 260553 h 6560767"/>
              <a:gd name="connsiteX767" fmla="*/ 1738810 w 3347380"/>
              <a:gd name="connsiteY767" fmla="*/ 229028 h 6560767"/>
              <a:gd name="connsiteX768" fmla="*/ 1725858 w 3347380"/>
              <a:gd name="connsiteY768" fmla="*/ 153921 h 6560767"/>
              <a:gd name="connsiteX769" fmla="*/ 1711945 w 3347380"/>
              <a:gd name="connsiteY769" fmla="*/ 73252 h 6560767"/>
              <a:gd name="connsiteX770" fmla="*/ 1747663 w 3347380"/>
              <a:gd name="connsiteY770" fmla="*/ 55633 h 6560767"/>
              <a:gd name="connsiteX771" fmla="*/ 1853197 w 3347380"/>
              <a:gd name="connsiteY771" fmla="*/ 167945 h 6560767"/>
              <a:gd name="connsiteX772" fmla="*/ 1873391 w 3347380"/>
              <a:gd name="connsiteY772" fmla="*/ 208796 h 6560767"/>
              <a:gd name="connsiteX773" fmla="*/ 1928559 w 3347380"/>
              <a:gd name="connsiteY773" fmla="*/ 262411 h 6560767"/>
              <a:gd name="connsiteX774" fmla="*/ 1980274 w 3347380"/>
              <a:gd name="connsiteY774" fmla="*/ 361624 h 6560767"/>
              <a:gd name="connsiteX775" fmla="*/ 2032533 w 3347380"/>
              <a:gd name="connsiteY775" fmla="*/ 454880 h 6560767"/>
              <a:gd name="connsiteX776" fmla="*/ 2033653 w 3347380"/>
              <a:gd name="connsiteY776" fmla="*/ 455851 h 6560767"/>
              <a:gd name="connsiteX777" fmla="*/ 2072710 w 3347380"/>
              <a:gd name="connsiteY777" fmla="*/ 463615 h 6560767"/>
              <a:gd name="connsiteX778" fmla="*/ 2103052 w 3347380"/>
              <a:gd name="connsiteY778" fmla="*/ 446924 h 6560767"/>
              <a:gd name="connsiteX779" fmla="*/ 2098056 w 3347380"/>
              <a:gd name="connsiteY779" fmla="*/ 482159 h 6560767"/>
              <a:gd name="connsiteX780" fmla="*/ 2064836 w 3347380"/>
              <a:gd name="connsiteY780" fmla="*/ 482160 h 6560767"/>
              <a:gd name="connsiteX781" fmla="*/ 2060074 w 3347380"/>
              <a:gd name="connsiteY781" fmla="*/ 481198 h 6560767"/>
              <a:gd name="connsiteX782" fmla="*/ 2107279 w 3347380"/>
              <a:gd name="connsiteY782" fmla="*/ 520181 h 6560767"/>
              <a:gd name="connsiteX783" fmla="*/ 2108817 w 3347380"/>
              <a:gd name="connsiteY783" fmla="*/ 497000 h 6560767"/>
              <a:gd name="connsiteX784" fmla="*/ 2111316 w 3347380"/>
              <a:gd name="connsiteY784" fmla="*/ 479382 h 6560767"/>
              <a:gd name="connsiteX785" fmla="*/ 2129944 w 3347380"/>
              <a:gd name="connsiteY785" fmla="*/ 458982 h 6560767"/>
              <a:gd name="connsiteX786" fmla="*/ 2017630 w 3347380"/>
              <a:gd name="connsiteY786" fmla="*/ 289299 h 6560767"/>
              <a:gd name="connsiteX787" fmla="*/ 2029542 w 3347380"/>
              <a:gd name="connsiteY787" fmla="*/ 229956 h 6560767"/>
              <a:gd name="connsiteX788" fmla="*/ 2090406 w 3347380"/>
              <a:gd name="connsiteY788" fmla="*/ 293935 h 6560767"/>
              <a:gd name="connsiteX789" fmla="*/ 2079472 w 3347380"/>
              <a:gd name="connsiteY789" fmla="*/ 198429 h 6560767"/>
              <a:gd name="connsiteX790" fmla="*/ 2050868 w 3347380"/>
              <a:gd name="connsiteY790" fmla="*/ 128887 h 6560767"/>
              <a:gd name="connsiteX791" fmla="*/ 2073534 w 3347380"/>
              <a:gd name="connsiteY791" fmla="*/ 67689 h 6560767"/>
              <a:gd name="connsiteX792" fmla="*/ 2100617 w 3347380"/>
              <a:gd name="connsiteY792" fmla="*/ 0 h 6560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</a:cxnLst>
            <a:rect l="l" t="t" r="r" b="b"/>
            <a:pathLst>
              <a:path w="3347380" h="6560767">
                <a:moveTo>
                  <a:pt x="1513376" y="6042826"/>
                </a:moveTo>
                <a:cubicBezTo>
                  <a:pt x="1510829" y="6047416"/>
                  <a:pt x="1510998" y="6055167"/>
                  <a:pt x="1513886" y="6066079"/>
                </a:cubicBezTo>
                <a:cubicBezTo>
                  <a:pt x="1516775" y="6076991"/>
                  <a:pt x="1516463" y="6082924"/>
                  <a:pt x="1512953" y="6083876"/>
                </a:cubicBezTo>
                <a:lnTo>
                  <a:pt x="1496215" y="6105962"/>
                </a:lnTo>
                <a:lnTo>
                  <a:pt x="1529773" y="6135648"/>
                </a:lnTo>
                <a:lnTo>
                  <a:pt x="1562029" y="6132604"/>
                </a:lnTo>
                <a:cubicBezTo>
                  <a:pt x="1575281" y="6132906"/>
                  <a:pt x="1590772" y="6134552"/>
                  <a:pt x="1608499" y="6137539"/>
                </a:cubicBezTo>
                <a:lnTo>
                  <a:pt x="1606317" y="6119682"/>
                </a:lnTo>
                <a:lnTo>
                  <a:pt x="1589189" y="6094625"/>
                </a:lnTo>
                <a:cubicBezTo>
                  <a:pt x="1565804" y="6070267"/>
                  <a:pt x="1540533" y="6053002"/>
                  <a:pt x="1513376" y="6042826"/>
                </a:cubicBezTo>
                <a:close/>
                <a:moveTo>
                  <a:pt x="399783" y="5397598"/>
                </a:moveTo>
                <a:lnTo>
                  <a:pt x="405560" y="5419423"/>
                </a:lnTo>
                <a:lnTo>
                  <a:pt x="373956" y="5427998"/>
                </a:lnTo>
                <a:lnTo>
                  <a:pt x="368179" y="5406173"/>
                </a:lnTo>
                <a:close/>
                <a:moveTo>
                  <a:pt x="601383" y="5348748"/>
                </a:moveTo>
                <a:cubicBezTo>
                  <a:pt x="618318" y="5355850"/>
                  <a:pt x="630296" y="5358448"/>
                  <a:pt x="637319" y="5356542"/>
                </a:cubicBezTo>
                <a:cubicBezTo>
                  <a:pt x="598070" y="5378887"/>
                  <a:pt x="572413" y="5417038"/>
                  <a:pt x="560347" y="5470993"/>
                </a:cubicBezTo>
                <a:cubicBezTo>
                  <a:pt x="509602" y="5492558"/>
                  <a:pt x="482839" y="5540756"/>
                  <a:pt x="480064" y="5615582"/>
                </a:cubicBezTo>
                <a:lnTo>
                  <a:pt x="437927" y="5627015"/>
                </a:lnTo>
                <a:cubicBezTo>
                  <a:pt x="406606" y="5608222"/>
                  <a:pt x="386613" y="5582457"/>
                  <a:pt x="377949" y="5549721"/>
                </a:cubicBezTo>
                <a:cubicBezTo>
                  <a:pt x="408928" y="5553012"/>
                  <a:pt x="428214" y="5526336"/>
                  <a:pt x="435804" y="5469696"/>
                </a:cubicBezTo>
                <a:cubicBezTo>
                  <a:pt x="435804" y="5469696"/>
                  <a:pt x="438366" y="5475824"/>
                  <a:pt x="443492" y="5488079"/>
                </a:cubicBezTo>
                <a:cubicBezTo>
                  <a:pt x="448618" y="5500333"/>
                  <a:pt x="458203" y="5504554"/>
                  <a:pt x="472250" y="5500743"/>
                </a:cubicBezTo>
                <a:cubicBezTo>
                  <a:pt x="503852" y="5492170"/>
                  <a:pt x="526026" y="5476406"/>
                  <a:pt x="538770" y="5453455"/>
                </a:cubicBezTo>
                <a:cubicBezTo>
                  <a:pt x="560745" y="5408508"/>
                  <a:pt x="581617" y="5373604"/>
                  <a:pt x="601383" y="5348748"/>
                </a:cubicBezTo>
                <a:close/>
                <a:moveTo>
                  <a:pt x="538348" y="5131933"/>
                </a:moveTo>
                <a:cubicBezTo>
                  <a:pt x="541236" y="5142846"/>
                  <a:pt x="549080" y="5158260"/>
                  <a:pt x="561880" y="5178181"/>
                </a:cubicBezTo>
                <a:cubicBezTo>
                  <a:pt x="548457" y="5170127"/>
                  <a:pt x="536168" y="5173461"/>
                  <a:pt x="525009" y="5188184"/>
                </a:cubicBezTo>
                <a:lnTo>
                  <a:pt x="484740" y="5164022"/>
                </a:lnTo>
                <a:close/>
                <a:moveTo>
                  <a:pt x="1803712" y="5062990"/>
                </a:moveTo>
                <a:lnTo>
                  <a:pt x="1807812" y="5077615"/>
                </a:lnTo>
                <a:lnTo>
                  <a:pt x="1817643" y="5064018"/>
                </a:lnTo>
                <a:close/>
                <a:moveTo>
                  <a:pt x="1292987" y="4981554"/>
                </a:moveTo>
                <a:lnTo>
                  <a:pt x="1280708" y="5003668"/>
                </a:lnTo>
                <a:lnTo>
                  <a:pt x="1304138" y="5017726"/>
                </a:lnTo>
                <a:close/>
                <a:moveTo>
                  <a:pt x="2193375" y="4968136"/>
                </a:moveTo>
                <a:lnTo>
                  <a:pt x="2171868" y="4971845"/>
                </a:lnTo>
                <a:lnTo>
                  <a:pt x="2171971" y="4972443"/>
                </a:lnTo>
                <a:lnTo>
                  <a:pt x="2182298" y="4999401"/>
                </a:lnTo>
                <a:lnTo>
                  <a:pt x="2178525" y="5010445"/>
                </a:lnTo>
                <a:lnTo>
                  <a:pt x="2182422" y="5033042"/>
                </a:lnTo>
                <a:lnTo>
                  <a:pt x="2203929" y="5029333"/>
                </a:lnTo>
                <a:close/>
                <a:moveTo>
                  <a:pt x="1875487" y="4944914"/>
                </a:moveTo>
                <a:lnTo>
                  <a:pt x="1876580" y="4962831"/>
                </a:lnTo>
                <a:cubicBezTo>
                  <a:pt x="1876230" y="4969506"/>
                  <a:pt x="1875141" y="4976502"/>
                  <a:pt x="1873314" y="4983820"/>
                </a:cubicBezTo>
                <a:lnTo>
                  <a:pt x="1858536" y="4981915"/>
                </a:lnTo>
                <a:lnTo>
                  <a:pt x="1863468" y="4996879"/>
                </a:lnTo>
                <a:lnTo>
                  <a:pt x="1864555" y="4999131"/>
                </a:lnTo>
                <a:lnTo>
                  <a:pt x="1865668" y="4997591"/>
                </a:lnTo>
                <a:lnTo>
                  <a:pt x="1899225" y="5017725"/>
                </a:lnTo>
                <a:cubicBezTo>
                  <a:pt x="1892487" y="4992263"/>
                  <a:pt x="1885831" y="4970677"/>
                  <a:pt x="1879261" y="4952967"/>
                </a:cubicBezTo>
                <a:close/>
                <a:moveTo>
                  <a:pt x="1828685" y="4921856"/>
                </a:moveTo>
                <a:lnTo>
                  <a:pt x="1813357" y="4931045"/>
                </a:lnTo>
                <a:cubicBezTo>
                  <a:pt x="1814317" y="4936608"/>
                  <a:pt x="1818173" y="4940240"/>
                  <a:pt x="1824925" y="4941940"/>
                </a:cubicBezTo>
                <a:lnTo>
                  <a:pt x="1833944" y="4941724"/>
                </a:lnTo>
                <a:close/>
                <a:moveTo>
                  <a:pt x="2744100" y="4918987"/>
                </a:moveTo>
                <a:cubicBezTo>
                  <a:pt x="2745059" y="4924550"/>
                  <a:pt x="2743539" y="4929110"/>
                  <a:pt x="2739539" y="4932664"/>
                </a:cubicBezTo>
                <a:lnTo>
                  <a:pt x="2738605" y="4933208"/>
                </a:lnTo>
                <a:lnTo>
                  <a:pt x="2739922" y="4926870"/>
                </a:lnTo>
                <a:cubicBezTo>
                  <a:pt x="2742068" y="4917905"/>
                  <a:pt x="2743460" y="4915278"/>
                  <a:pt x="2744100" y="4918987"/>
                </a:cubicBezTo>
                <a:close/>
                <a:moveTo>
                  <a:pt x="1808024" y="4907968"/>
                </a:moveTo>
                <a:lnTo>
                  <a:pt x="1803536" y="4909185"/>
                </a:lnTo>
                <a:lnTo>
                  <a:pt x="1804143" y="4909719"/>
                </a:lnTo>
                <a:close/>
                <a:moveTo>
                  <a:pt x="632395" y="4890042"/>
                </a:moveTo>
                <a:lnTo>
                  <a:pt x="641060" y="4922779"/>
                </a:lnTo>
                <a:lnTo>
                  <a:pt x="619991" y="4928496"/>
                </a:lnTo>
                <a:lnTo>
                  <a:pt x="611326" y="4895758"/>
                </a:lnTo>
                <a:close/>
                <a:moveTo>
                  <a:pt x="1808589" y="4845934"/>
                </a:moveTo>
                <a:lnTo>
                  <a:pt x="1796276" y="4848058"/>
                </a:lnTo>
                <a:cubicBezTo>
                  <a:pt x="1787315" y="4849604"/>
                  <a:pt x="1782834" y="4850376"/>
                  <a:pt x="1782834" y="4850376"/>
                </a:cubicBezTo>
                <a:cubicBezTo>
                  <a:pt x="1784114" y="4857794"/>
                  <a:pt x="1780336" y="4867993"/>
                  <a:pt x="1771502" y="4880975"/>
                </a:cubicBezTo>
                <a:lnTo>
                  <a:pt x="1795148" y="4901799"/>
                </a:lnTo>
                <a:lnTo>
                  <a:pt x="1788870" y="4878077"/>
                </a:lnTo>
                <a:lnTo>
                  <a:pt x="1804671" y="4873789"/>
                </a:lnTo>
                <a:lnTo>
                  <a:pt x="1813111" y="4905672"/>
                </a:lnTo>
                <a:lnTo>
                  <a:pt x="1823196" y="4901121"/>
                </a:lnTo>
                <a:close/>
                <a:moveTo>
                  <a:pt x="2431688" y="4841102"/>
                </a:moveTo>
                <a:cubicBezTo>
                  <a:pt x="2395844" y="4847284"/>
                  <a:pt x="2377921" y="4850375"/>
                  <a:pt x="2377921" y="4850375"/>
                </a:cubicBezTo>
                <a:cubicBezTo>
                  <a:pt x="2379201" y="4857793"/>
                  <a:pt x="2375423" y="4867992"/>
                  <a:pt x="2366589" y="4880974"/>
                </a:cubicBezTo>
                <a:lnTo>
                  <a:pt x="2399229" y="4909718"/>
                </a:lnTo>
                <a:cubicBezTo>
                  <a:pt x="2415233" y="4895500"/>
                  <a:pt x="2435780" y="4886228"/>
                  <a:pt x="2460871" y="4881901"/>
                </a:cubicBezTo>
                <a:cubicBezTo>
                  <a:pt x="2458313" y="4867065"/>
                  <a:pt x="2448586" y="4853465"/>
                  <a:pt x="2431688" y="4841102"/>
                </a:cubicBezTo>
                <a:close/>
                <a:moveTo>
                  <a:pt x="1141366" y="4722709"/>
                </a:moveTo>
                <a:cubicBezTo>
                  <a:pt x="1132756" y="4732843"/>
                  <a:pt x="1128142" y="4743841"/>
                  <a:pt x="1127518" y="4755706"/>
                </a:cubicBezTo>
                <a:cubicBezTo>
                  <a:pt x="1145188" y="4836682"/>
                  <a:pt x="1173592" y="4943985"/>
                  <a:pt x="1212725" y="5077616"/>
                </a:cubicBezTo>
                <a:lnTo>
                  <a:pt x="1247474" y="5029553"/>
                </a:lnTo>
                <a:lnTo>
                  <a:pt x="1243453" y="5014363"/>
                </a:lnTo>
                <a:cubicBezTo>
                  <a:pt x="1237677" y="4992538"/>
                  <a:pt x="1237612" y="4974524"/>
                  <a:pt x="1243262" y="4960321"/>
                </a:cubicBezTo>
                <a:lnTo>
                  <a:pt x="1243637" y="4959781"/>
                </a:lnTo>
                <a:lnTo>
                  <a:pt x="1233996" y="4923362"/>
                </a:lnTo>
                <a:lnTo>
                  <a:pt x="1215078" y="4928495"/>
                </a:lnTo>
                <a:lnTo>
                  <a:pt x="1209865" y="4908802"/>
                </a:lnTo>
                <a:lnTo>
                  <a:pt x="1202447" y="4910814"/>
                </a:lnTo>
                <a:lnTo>
                  <a:pt x="1193783" y="4878078"/>
                </a:lnTo>
                <a:lnTo>
                  <a:pt x="1209584" y="4873790"/>
                </a:lnTo>
                <a:lnTo>
                  <a:pt x="1214797" y="4893483"/>
                </a:lnTo>
                <a:lnTo>
                  <a:pt x="1225331" y="4890625"/>
                </a:lnTo>
                <a:lnTo>
                  <a:pt x="1212897" y="4843650"/>
                </a:lnTo>
                <a:cubicBezTo>
                  <a:pt x="1214964" y="4837242"/>
                  <a:pt x="1218908" y="4830811"/>
                  <a:pt x="1224728" y="4824360"/>
                </a:cubicBezTo>
                <a:lnTo>
                  <a:pt x="1228993" y="4820772"/>
                </a:lnTo>
                <a:lnTo>
                  <a:pt x="1209133" y="4778061"/>
                </a:lnTo>
                <a:cubicBezTo>
                  <a:pt x="1200524" y="4788194"/>
                  <a:pt x="1193528" y="4811534"/>
                  <a:pt x="1188147" y="4848082"/>
                </a:cubicBezTo>
                <a:lnTo>
                  <a:pt x="1185369" y="4783106"/>
                </a:lnTo>
                <a:lnTo>
                  <a:pt x="1175433" y="4766098"/>
                </a:lnTo>
                <a:cubicBezTo>
                  <a:pt x="1166314" y="4752978"/>
                  <a:pt x="1154958" y="4738515"/>
                  <a:pt x="1141366" y="4722709"/>
                </a:cubicBezTo>
                <a:close/>
                <a:moveTo>
                  <a:pt x="584456" y="4715304"/>
                </a:moveTo>
                <a:lnTo>
                  <a:pt x="584715" y="4716575"/>
                </a:lnTo>
                <a:lnTo>
                  <a:pt x="586211" y="4729235"/>
                </a:lnTo>
                <a:lnTo>
                  <a:pt x="583802" y="4727788"/>
                </a:lnTo>
                <a:close/>
                <a:moveTo>
                  <a:pt x="578959" y="4688167"/>
                </a:moveTo>
                <a:cubicBezTo>
                  <a:pt x="581848" y="4699078"/>
                  <a:pt x="583695" y="4707837"/>
                  <a:pt x="584502" y="4714440"/>
                </a:cubicBezTo>
                <a:lnTo>
                  <a:pt x="584456" y="4715304"/>
                </a:lnTo>
                <a:close/>
                <a:moveTo>
                  <a:pt x="1082663" y="4522262"/>
                </a:moveTo>
                <a:cubicBezTo>
                  <a:pt x="1075696" y="4567036"/>
                  <a:pt x="1074620" y="4598519"/>
                  <a:pt x="1079435" y="4616705"/>
                </a:cubicBezTo>
                <a:cubicBezTo>
                  <a:pt x="1087136" y="4645805"/>
                  <a:pt x="1106959" y="4663818"/>
                  <a:pt x="1138903" y="4670745"/>
                </a:cubicBezTo>
                <a:cubicBezTo>
                  <a:pt x="1136353" y="4675336"/>
                  <a:pt x="1137968" y="4688542"/>
                  <a:pt x="1143745" y="4710367"/>
                </a:cubicBezTo>
                <a:lnTo>
                  <a:pt x="1168128" y="4674512"/>
                </a:lnTo>
                <a:cubicBezTo>
                  <a:pt x="1111151" y="4573013"/>
                  <a:pt x="1082663" y="4522262"/>
                  <a:pt x="1082663" y="4522262"/>
                </a:cubicBezTo>
                <a:close/>
                <a:moveTo>
                  <a:pt x="1058536" y="4388458"/>
                </a:moveTo>
                <a:cubicBezTo>
                  <a:pt x="1043245" y="4415998"/>
                  <a:pt x="1041035" y="4436091"/>
                  <a:pt x="1051909" y="4448735"/>
                </a:cubicBezTo>
                <a:cubicBezTo>
                  <a:pt x="1057348" y="4455057"/>
                  <a:pt x="1065021" y="4462722"/>
                  <a:pt x="1074932" y="4471728"/>
                </a:cubicBezTo>
                <a:cubicBezTo>
                  <a:pt x="1073914" y="4425221"/>
                  <a:pt x="1068448" y="4397463"/>
                  <a:pt x="1058536" y="4388458"/>
                </a:cubicBezTo>
                <a:close/>
                <a:moveTo>
                  <a:pt x="3044311" y="4219848"/>
                </a:moveTo>
                <a:lnTo>
                  <a:pt x="3048148" y="4242101"/>
                </a:lnTo>
                <a:lnTo>
                  <a:pt x="3005134" y="4249520"/>
                </a:lnTo>
                <a:lnTo>
                  <a:pt x="3001296" y="4227267"/>
                </a:lnTo>
                <a:close/>
                <a:moveTo>
                  <a:pt x="505477" y="4175942"/>
                </a:moveTo>
                <a:cubicBezTo>
                  <a:pt x="517937" y="4180357"/>
                  <a:pt x="528980" y="4200753"/>
                  <a:pt x="538609" y="4237126"/>
                </a:cubicBezTo>
                <a:cubicBezTo>
                  <a:pt x="544894" y="4403063"/>
                  <a:pt x="559448" y="4543362"/>
                  <a:pt x="582272" y="4658027"/>
                </a:cubicBezTo>
                <a:lnTo>
                  <a:pt x="549141" y="4596842"/>
                </a:lnTo>
                <a:cubicBezTo>
                  <a:pt x="544327" y="4578655"/>
                  <a:pt x="529771" y="4438355"/>
                  <a:pt x="505477" y="4175942"/>
                </a:cubicBezTo>
                <a:close/>
                <a:moveTo>
                  <a:pt x="2835233" y="3906443"/>
                </a:moveTo>
                <a:lnTo>
                  <a:pt x="2813147" y="3938898"/>
                </a:lnTo>
                <a:lnTo>
                  <a:pt x="2826780" y="3953733"/>
                </a:lnTo>
                <a:lnTo>
                  <a:pt x="2853282" y="3914788"/>
                </a:lnTo>
                <a:close/>
                <a:moveTo>
                  <a:pt x="3297817" y="3815803"/>
                </a:moveTo>
                <a:lnTo>
                  <a:pt x="3299097" y="3817135"/>
                </a:lnTo>
                <a:cubicBezTo>
                  <a:pt x="3301226" y="3820110"/>
                  <a:pt x="3302529" y="3822989"/>
                  <a:pt x="3303009" y="3825770"/>
                </a:cubicBezTo>
                <a:close/>
                <a:moveTo>
                  <a:pt x="2950480" y="3611581"/>
                </a:moveTo>
                <a:lnTo>
                  <a:pt x="2907467" y="3619000"/>
                </a:lnTo>
                <a:cubicBezTo>
                  <a:pt x="2898886" y="3654853"/>
                  <a:pt x="2895874" y="3680197"/>
                  <a:pt x="2898433" y="3695034"/>
                </a:cubicBezTo>
                <a:cubicBezTo>
                  <a:pt x="2905602" y="3693797"/>
                  <a:pt x="2917828" y="3689779"/>
                  <a:pt x="2935111" y="3682979"/>
                </a:cubicBezTo>
                <a:cubicBezTo>
                  <a:pt x="2952394" y="3676179"/>
                  <a:pt x="2961035" y="3672779"/>
                  <a:pt x="2961035" y="3672779"/>
                </a:cubicBezTo>
                <a:close/>
                <a:moveTo>
                  <a:pt x="2884620" y="3582838"/>
                </a:moveTo>
                <a:lnTo>
                  <a:pt x="2862534" y="3615291"/>
                </a:lnTo>
                <a:cubicBezTo>
                  <a:pt x="2845637" y="3602928"/>
                  <a:pt x="2833364" y="3595973"/>
                  <a:pt x="2825716" y="3594429"/>
                </a:cubicBezTo>
                <a:cubicBezTo>
                  <a:pt x="2818067" y="3592883"/>
                  <a:pt x="2815042" y="3596747"/>
                  <a:pt x="2816641" y="3606020"/>
                </a:cubicBezTo>
                <a:cubicBezTo>
                  <a:pt x="2820866" y="3609110"/>
                  <a:pt x="2816443" y="3669072"/>
                  <a:pt x="2803372" y="3785904"/>
                </a:cubicBezTo>
                <a:cubicBezTo>
                  <a:pt x="2818095" y="3764267"/>
                  <a:pt x="2848630" y="3737995"/>
                  <a:pt x="2894975" y="3707087"/>
                </a:cubicBezTo>
                <a:lnTo>
                  <a:pt x="2887299" y="3662580"/>
                </a:lnTo>
                <a:cubicBezTo>
                  <a:pt x="2872961" y="3665053"/>
                  <a:pt x="2864832" y="3660726"/>
                  <a:pt x="2862914" y="3649598"/>
                </a:cubicBezTo>
                <a:cubicBezTo>
                  <a:pt x="2880583" y="3623637"/>
                  <a:pt x="2887818" y="3601383"/>
                  <a:pt x="2884620" y="3582838"/>
                </a:cubicBezTo>
                <a:close/>
                <a:moveTo>
                  <a:pt x="3011614" y="3522625"/>
                </a:moveTo>
                <a:cubicBezTo>
                  <a:pt x="3012246" y="3522277"/>
                  <a:pt x="3012802" y="3523494"/>
                  <a:pt x="3013281" y="3526275"/>
                </a:cubicBezTo>
                <a:lnTo>
                  <a:pt x="3010615" y="3525320"/>
                </a:lnTo>
                <a:close/>
                <a:moveTo>
                  <a:pt x="1116229" y="3454678"/>
                </a:moveTo>
                <a:cubicBezTo>
                  <a:pt x="1102919" y="3532363"/>
                  <a:pt x="1112517" y="3789017"/>
                  <a:pt x="1145022" y="4224641"/>
                </a:cubicBezTo>
                <a:cubicBezTo>
                  <a:pt x="1144880" y="4238325"/>
                  <a:pt x="1142381" y="4250211"/>
                  <a:pt x="1137524" y="4260301"/>
                </a:cubicBezTo>
                <a:lnTo>
                  <a:pt x="1135436" y="4262702"/>
                </a:lnTo>
                <a:lnTo>
                  <a:pt x="1148092" y="4448680"/>
                </a:lnTo>
                <a:lnTo>
                  <a:pt x="1154960" y="4496798"/>
                </a:lnTo>
                <a:cubicBezTo>
                  <a:pt x="1152412" y="4501389"/>
                  <a:pt x="1165891" y="4552313"/>
                  <a:pt x="1195398" y="4649569"/>
                </a:cubicBezTo>
                <a:cubicBezTo>
                  <a:pt x="1204544" y="4684125"/>
                  <a:pt x="1209174" y="4714057"/>
                  <a:pt x="1209288" y="4739367"/>
                </a:cubicBezTo>
                <a:lnTo>
                  <a:pt x="1208030" y="4745272"/>
                </a:lnTo>
                <a:lnTo>
                  <a:pt x="1212447" y="4747921"/>
                </a:lnTo>
                <a:cubicBezTo>
                  <a:pt x="1218167" y="4726877"/>
                  <a:pt x="1213155" y="4679504"/>
                  <a:pt x="1197409" y="4605803"/>
                </a:cubicBezTo>
                <a:lnTo>
                  <a:pt x="1225396" y="4574774"/>
                </a:lnTo>
                <a:lnTo>
                  <a:pt x="1209933" y="4416019"/>
                </a:lnTo>
                <a:lnTo>
                  <a:pt x="1200666" y="4354002"/>
                </a:lnTo>
                <a:lnTo>
                  <a:pt x="1183932" y="4307652"/>
                </a:lnTo>
                <a:cubicBezTo>
                  <a:pt x="1182317" y="4294444"/>
                  <a:pt x="1177992" y="4253220"/>
                  <a:pt x="1170956" y="4183979"/>
                </a:cubicBezTo>
                <a:lnTo>
                  <a:pt x="1163619" y="4111204"/>
                </a:lnTo>
                <a:lnTo>
                  <a:pt x="1147524" y="4006766"/>
                </a:lnTo>
                <a:cubicBezTo>
                  <a:pt x="1137655" y="3909053"/>
                  <a:pt x="1131688" y="3802973"/>
                  <a:pt x="1129622" y="3688524"/>
                </a:cubicBezTo>
                <a:lnTo>
                  <a:pt x="1129005" y="3611504"/>
                </a:lnTo>
                <a:lnTo>
                  <a:pt x="1127548" y="3593419"/>
                </a:lnTo>
                <a:cubicBezTo>
                  <a:pt x="1124221" y="3552412"/>
                  <a:pt x="1120447" y="3506164"/>
                  <a:pt x="1116229" y="3454678"/>
                </a:cubicBezTo>
                <a:close/>
                <a:moveTo>
                  <a:pt x="491550" y="3419487"/>
                </a:moveTo>
                <a:lnTo>
                  <a:pt x="483988" y="3497561"/>
                </a:lnTo>
                <a:lnTo>
                  <a:pt x="466742" y="3496393"/>
                </a:lnTo>
                <a:lnTo>
                  <a:pt x="475747" y="3423774"/>
                </a:lnTo>
                <a:close/>
                <a:moveTo>
                  <a:pt x="2909440" y="3148891"/>
                </a:moveTo>
                <a:lnTo>
                  <a:pt x="2926530" y="3151672"/>
                </a:lnTo>
                <a:lnTo>
                  <a:pt x="2911160" y="3223070"/>
                </a:lnTo>
                <a:lnTo>
                  <a:pt x="2895030" y="3225851"/>
                </a:lnTo>
                <a:close/>
                <a:moveTo>
                  <a:pt x="347466" y="3131095"/>
                </a:moveTo>
                <a:lnTo>
                  <a:pt x="350203" y="3131796"/>
                </a:lnTo>
                <a:lnTo>
                  <a:pt x="349446" y="3134577"/>
                </a:lnTo>
                <a:cubicBezTo>
                  <a:pt x="348849" y="3134982"/>
                  <a:pt x="348188" y="3133823"/>
                  <a:pt x="347466" y="3131095"/>
                </a:cubicBezTo>
                <a:close/>
                <a:moveTo>
                  <a:pt x="446867" y="2952079"/>
                </a:moveTo>
                <a:cubicBezTo>
                  <a:pt x="439844" y="2953985"/>
                  <a:pt x="428035" y="2959137"/>
                  <a:pt x="411440" y="2967538"/>
                </a:cubicBezTo>
                <a:cubicBezTo>
                  <a:pt x="394846" y="2975939"/>
                  <a:pt x="386547" y="2980140"/>
                  <a:pt x="386547" y="2980140"/>
                </a:cubicBezTo>
                <a:lnTo>
                  <a:pt x="402434" y="3040156"/>
                </a:lnTo>
                <a:lnTo>
                  <a:pt x="444571" y="3028725"/>
                </a:lnTo>
                <a:cubicBezTo>
                  <a:pt x="449953" y="2992176"/>
                  <a:pt x="450718" y="2966628"/>
                  <a:pt x="446867" y="2952079"/>
                </a:cubicBezTo>
                <a:close/>
                <a:moveTo>
                  <a:pt x="32877" y="2859723"/>
                </a:moveTo>
                <a:lnTo>
                  <a:pt x="38920" y="2869172"/>
                </a:lnTo>
                <a:lnTo>
                  <a:pt x="37529" y="2867963"/>
                </a:lnTo>
                <a:cubicBezTo>
                  <a:pt x="35150" y="2865199"/>
                  <a:pt x="33600" y="2862450"/>
                  <a:pt x="32877" y="2859723"/>
                </a:cubicBezTo>
                <a:close/>
                <a:moveTo>
                  <a:pt x="533436" y="2852568"/>
                </a:moveTo>
                <a:cubicBezTo>
                  <a:pt x="520693" y="2875519"/>
                  <a:pt x="492630" y="2904574"/>
                  <a:pt x="449245" y="2939737"/>
                </a:cubicBezTo>
                <a:lnTo>
                  <a:pt x="460799" y="2983386"/>
                </a:lnTo>
                <a:cubicBezTo>
                  <a:pt x="474845" y="2979576"/>
                  <a:pt x="483312" y="2983126"/>
                  <a:pt x="486200" y="2994038"/>
                </a:cubicBezTo>
                <a:cubicBezTo>
                  <a:pt x="470909" y="3021580"/>
                  <a:pt x="465669" y="3044442"/>
                  <a:pt x="470483" y="3062630"/>
                </a:cubicBezTo>
                <a:lnTo>
                  <a:pt x="489598" y="3028203"/>
                </a:lnTo>
                <a:cubicBezTo>
                  <a:pt x="525394" y="3049680"/>
                  <a:pt x="540883" y="3051326"/>
                  <a:pt x="536070" y="3033138"/>
                </a:cubicBezTo>
                <a:cubicBezTo>
                  <a:pt x="531595" y="3030455"/>
                  <a:pt x="530717" y="2970263"/>
                  <a:pt x="533436" y="2852568"/>
                </a:cubicBezTo>
                <a:close/>
                <a:moveTo>
                  <a:pt x="495378" y="2687456"/>
                </a:moveTo>
                <a:lnTo>
                  <a:pt x="472440" y="2728766"/>
                </a:lnTo>
                <a:lnTo>
                  <a:pt x="491129" y="2735392"/>
                </a:lnTo>
                <a:lnTo>
                  <a:pt x="510245" y="2700965"/>
                </a:lnTo>
                <a:close/>
                <a:moveTo>
                  <a:pt x="291910" y="2409327"/>
                </a:moveTo>
                <a:lnTo>
                  <a:pt x="297688" y="2431150"/>
                </a:lnTo>
                <a:lnTo>
                  <a:pt x="255551" y="2442584"/>
                </a:lnTo>
                <a:lnTo>
                  <a:pt x="249773" y="2420759"/>
                </a:lnTo>
                <a:close/>
                <a:moveTo>
                  <a:pt x="2406075" y="2124298"/>
                </a:moveTo>
                <a:cubicBezTo>
                  <a:pt x="2402997" y="2170660"/>
                  <a:pt x="2406002" y="2198787"/>
                  <a:pt x="2415090" y="2208677"/>
                </a:cubicBezTo>
                <a:cubicBezTo>
                  <a:pt x="2432759" y="2182714"/>
                  <a:pt x="2436730" y="2162932"/>
                  <a:pt x="2427003" y="2149333"/>
                </a:cubicBezTo>
                <a:cubicBezTo>
                  <a:pt x="2422138" y="2142534"/>
                  <a:pt x="2415162" y="2134189"/>
                  <a:pt x="2406075" y="2124298"/>
                </a:cubicBezTo>
                <a:close/>
                <a:moveTo>
                  <a:pt x="2913605" y="1985209"/>
                </a:moveTo>
                <a:lnTo>
                  <a:pt x="2941248" y="2049187"/>
                </a:lnTo>
                <a:cubicBezTo>
                  <a:pt x="2944447" y="2067732"/>
                  <a:pt x="2946608" y="2208672"/>
                  <a:pt x="2947729" y="2472007"/>
                </a:cubicBezTo>
                <a:cubicBezTo>
                  <a:pt x="2935697" y="2466444"/>
                  <a:pt x="2926483" y="2445118"/>
                  <a:pt x="2920085" y="2408028"/>
                </a:cubicBezTo>
                <a:cubicBezTo>
                  <a:pt x="2928426" y="2242362"/>
                  <a:pt x="2926265" y="2101422"/>
                  <a:pt x="2913605" y="1985209"/>
                </a:cubicBezTo>
                <a:close/>
                <a:moveTo>
                  <a:pt x="2916470" y="1928024"/>
                </a:moveTo>
                <a:lnTo>
                  <a:pt x="2919561" y="1955536"/>
                </a:lnTo>
                <a:cubicBezTo>
                  <a:pt x="2917642" y="1944410"/>
                  <a:pt x="2916571" y="1935523"/>
                  <a:pt x="2916348" y="1928877"/>
                </a:cubicBezTo>
                <a:close/>
                <a:moveTo>
                  <a:pt x="2915947" y="1914000"/>
                </a:moveTo>
                <a:lnTo>
                  <a:pt x="2918222" y="1915665"/>
                </a:lnTo>
                <a:lnTo>
                  <a:pt x="2916470" y="1928024"/>
                </a:lnTo>
                <a:lnTo>
                  <a:pt x="2916324" y="1926735"/>
                </a:lnTo>
                <a:close/>
                <a:moveTo>
                  <a:pt x="2291454" y="1892485"/>
                </a:moveTo>
                <a:cubicBezTo>
                  <a:pt x="2283898" y="1912885"/>
                  <a:pt x="2284725" y="1960483"/>
                  <a:pt x="2293933" y="2035280"/>
                </a:cubicBezTo>
                <a:lnTo>
                  <a:pt x="2265633" y="2061373"/>
                </a:lnTo>
                <a:lnTo>
                  <a:pt x="2267040" y="2217023"/>
                </a:lnTo>
                <a:cubicBezTo>
                  <a:pt x="2270238" y="2235567"/>
                  <a:pt x="2275549" y="2255657"/>
                  <a:pt x="2282971" y="2277293"/>
                </a:cubicBezTo>
                <a:cubicBezTo>
                  <a:pt x="2283641" y="2297228"/>
                  <a:pt x="2284843" y="2380448"/>
                  <a:pt x="2286579" y="2526952"/>
                </a:cubicBezTo>
                <a:lnTo>
                  <a:pt x="2287160" y="2577796"/>
                </a:lnTo>
                <a:lnTo>
                  <a:pt x="2290936" y="2635898"/>
                </a:lnTo>
                <a:cubicBezTo>
                  <a:pt x="2292173" y="2734031"/>
                  <a:pt x="2288785" y="2840122"/>
                  <a:pt x="2280771" y="2954172"/>
                </a:cubicBezTo>
                <a:lnTo>
                  <a:pt x="2276192" y="3011130"/>
                </a:lnTo>
                <a:lnTo>
                  <a:pt x="2275384" y="3132205"/>
                </a:lnTo>
                <a:cubicBezTo>
                  <a:pt x="2295491" y="3056172"/>
                  <a:pt x="2308514" y="2799945"/>
                  <a:pt x="2314453" y="2363526"/>
                </a:cubicBezTo>
                <a:cubicBezTo>
                  <a:pt x="2315798" y="2349927"/>
                  <a:pt x="2319336" y="2338337"/>
                  <a:pt x="2325066" y="2328755"/>
                </a:cubicBezTo>
                <a:lnTo>
                  <a:pt x="2326626" y="2327264"/>
                </a:lnTo>
                <a:lnTo>
                  <a:pt x="2329634" y="2178075"/>
                </a:lnTo>
                <a:lnTo>
                  <a:pt x="2321447" y="2036030"/>
                </a:lnTo>
                <a:lnTo>
                  <a:pt x="2315046" y="2001787"/>
                </a:lnTo>
                <a:cubicBezTo>
                  <a:pt x="2311319" y="1982856"/>
                  <a:pt x="2306850" y="1960951"/>
                  <a:pt x="2301636" y="1936070"/>
                </a:cubicBezTo>
                <a:lnTo>
                  <a:pt x="2299148" y="1898114"/>
                </a:lnTo>
                <a:close/>
                <a:moveTo>
                  <a:pt x="2358481" y="1880435"/>
                </a:moveTo>
                <a:lnTo>
                  <a:pt x="2331018" y="1913816"/>
                </a:lnTo>
                <a:cubicBezTo>
                  <a:pt x="2378883" y="2020138"/>
                  <a:pt x="2402816" y="2073301"/>
                  <a:pt x="2402816" y="2073301"/>
                </a:cubicBezTo>
                <a:cubicBezTo>
                  <a:pt x="2413702" y="2029410"/>
                  <a:pt x="2417547" y="1998193"/>
                  <a:pt x="2414348" y="1979648"/>
                </a:cubicBezTo>
                <a:cubicBezTo>
                  <a:pt x="2409231" y="1949977"/>
                  <a:pt x="2391055" y="1930196"/>
                  <a:pt x="2359821" y="1920306"/>
                </a:cubicBezTo>
                <a:cubicBezTo>
                  <a:pt x="2362765" y="1915979"/>
                  <a:pt x="2362318" y="1902689"/>
                  <a:pt x="2358481" y="1880435"/>
                </a:cubicBezTo>
                <a:close/>
                <a:moveTo>
                  <a:pt x="1378893" y="1724337"/>
                </a:moveTo>
                <a:lnTo>
                  <a:pt x="1372781" y="1727816"/>
                </a:lnTo>
                <a:lnTo>
                  <a:pt x="1377829" y="1737138"/>
                </a:lnTo>
                <a:close/>
                <a:moveTo>
                  <a:pt x="2899810" y="1712600"/>
                </a:moveTo>
                <a:lnTo>
                  <a:pt x="2905567" y="1745981"/>
                </a:lnTo>
                <a:lnTo>
                  <a:pt x="2884060" y="1749690"/>
                </a:lnTo>
                <a:lnTo>
                  <a:pt x="2878304" y="1716310"/>
                </a:lnTo>
                <a:close/>
                <a:moveTo>
                  <a:pt x="496882" y="1702740"/>
                </a:moveTo>
                <a:lnTo>
                  <a:pt x="496128" y="1709182"/>
                </a:lnTo>
                <a:cubicBezTo>
                  <a:pt x="494783" y="1718320"/>
                  <a:pt x="493629" y="1721069"/>
                  <a:pt x="492667" y="1717431"/>
                </a:cubicBezTo>
                <a:cubicBezTo>
                  <a:pt x="491222" y="1711975"/>
                  <a:pt x="492333" y="1707287"/>
                  <a:pt x="496001" y="1703369"/>
                </a:cubicBezTo>
                <a:close/>
                <a:moveTo>
                  <a:pt x="836567" y="1694300"/>
                </a:moveTo>
                <a:cubicBezTo>
                  <a:pt x="821899" y="1709977"/>
                  <a:pt x="802274" y="1721148"/>
                  <a:pt x="777694" y="1727817"/>
                </a:cubicBezTo>
                <a:cubicBezTo>
                  <a:pt x="781544" y="1742367"/>
                  <a:pt x="792418" y="1755011"/>
                  <a:pt x="810316" y="1765750"/>
                </a:cubicBezTo>
                <a:cubicBezTo>
                  <a:pt x="845431" y="1756222"/>
                  <a:pt x="862988" y="1751459"/>
                  <a:pt x="862988" y="1751459"/>
                </a:cubicBezTo>
                <a:cubicBezTo>
                  <a:pt x="861062" y="1744184"/>
                  <a:pt x="863924" y="1733662"/>
                  <a:pt x="871568" y="1719890"/>
                </a:cubicBezTo>
                <a:close/>
                <a:moveTo>
                  <a:pt x="2317603" y="1675516"/>
                </a:moveTo>
                <a:lnTo>
                  <a:pt x="2323361" y="1708896"/>
                </a:lnTo>
                <a:lnTo>
                  <a:pt x="2307230" y="1711678"/>
                </a:lnTo>
                <a:lnTo>
                  <a:pt x="2301473" y="1678297"/>
                </a:lnTo>
                <a:close/>
                <a:moveTo>
                  <a:pt x="1317475" y="1561534"/>
                </a:moveTo>
                <a:cubicBezTo>
                  <a:pt x="1307280" y="1579897"/>
                  <a:pt x="1302183" y="1589077"/>
                  <a:pt x="1302183" y="1589077"/>
                </a:cubicBezTo>
                <a:cubicBezTo>
                  <a:pt x="1295160" y="1590981"/>
                  <a:pt x="1285419" y="1589726"/>
                  <a:pt x="1272957" y="1585309"/>
                </a:cubicBezTo>
                <a:cubicBezTo>
                  <a:pt x="1270410" y="1589900"/>
                  <a:pt x="1267947" y="1598365"/>
                  <a:pt x="1265567" y="1610707"/>
                </a:cubicBezTo>
                <a:cubicBezTo>
                  <a:pt x="1263188" y="1623048"/>
                  <a:pt x="1260724" y="1631515"/>
                  <a:pt x="1258176" y="1636104"/>
                </a:cubicBezTo>
                <a:cubicBezTo>
                  <a:pt x="1285022" y="1652212"/>
                  <a:pt x="1300851" y="1669359"/>
                  <a:pt x="1305665" y="1687547"/>
                </a:cubicBezTo>
                <a:cubicBezTo>
                  <a:pt x="1286805" y="1673171"/>
                  <a:pt x="1259959" y="1657062"/>
                  <a:pt x="1225128" y="1639222"/>
                </a:cubicBezTo>
                <a:cubicBezTo>
                  <a:pt x="1222749" y="1651564"/>
                  <a:pt x="1217100" y="1665767"/>
                  <a:pt x="1208179" y="1681832"/>
                </a:cubicBezTo>
                <a:lnTo>
                  <a:pt x="1197531" y="1697491"/>
                </a:lnTo>
                <a:lnTo>
                  <a:pt x="1204936" y="1699616"/>
                </a:lnTo>
                <a:cubicBezTo>
                  <a:pt x="1215470" y="1696759"/>
                  <a:pt x="1223767" y="1692558"/>
                  <a:pt x="1229828" y="1687016"/>
                </a:cubicBezTo>
                <a:cubicBezTo>
                  <a:pt x="1235888" y="1681473"/>
                  <a:pt x="1240673" y="1678226"/>
                  <a:pt x="1244186" y="1677273"/>
                </a:cubicBezTo>
                <a:cubicBezTo>
                  <a:pt x="1244526" y="1692775"/>
                  <a:pt x="1255568" y="1713170"/>
                  <a:pt x="1277318" y="1738458"/>
                </a:cubicBezTo>
                <a:lnTo>
                  <a:pt x="1284207" y="1744503"/>
                </a:lnTo>
                <a:lnTo>
                  <a:pt x="1285615" y="1739769"/>
                </a:lnTo>
                <a:cubicBezTo>
                  <a:pt x="1289127" y="1738817"/>
                  <a:pt x="1296631" y="1738730"/>
                  <a:pt x="1308130" y="1739509"/>
                </a:cubicBezTo>
                <a:cubicBezTo>
                  <a:pt x="1319626" y="1740288"/>
                  <a:pt x="1330642" y="1739249"/>
                  <a:pt x="1341177" y="1736391"/>
                </a:cubicBezTo>
                <a:cubicBezTo>
                  <a:pt x="1337666" y="1737344"/>
                  <a:pt x="1342529" y="1732613"/>
                  <a:pt x="1355768" y="1722199"/>
                </a:cubicBezTo>
                <a:lnTo>
                  <a:pt x="1379101" y="1704449"/>
                </a:lnTo>
                <a:lnTo>
                  <a:pt x="1371264" y="1637271"/>
                </a:lnTo>
                <a:lnTo>
                  <a:pt x="1363763" y="1610964"/>
                </a:lnTo>
                <a:lnTo>
                  <a:pt x="1344682" y="1579007"/>
                </a:lnTo>
                <a:cubicBezTo>
                  <a:pt x="1336767" y="1570433"/>
                  <a:pt x="1327698" y="1564609"/>
                  <a:pt x="1317475" y="1561534"/>
                </a:cubicBezTo>
                <a:close/>
                <a:moveTo>
                  <a:pt x="1630551" y="1559613"/>
                </a:moveTo>
                <a:lnTo>
                  <a:pt x="1642158" y="1613794"/>
                </a:lnTo>
                <a:lnTo>
                  <a:pt x="1649417" y="1611824"/>
                </a:lnTo>
                <a:lnTo>
                  <a:pt x="1650948" y="1605649"/>
                </a:lnTo>
                <a:lnTo>
                  <a:pt x="1640736" y="1567065"/>
                </a:lnTo>
                <a:close/>
                <a:moveTo>
                  <a:pt x="2225638" y="1559612"/>
                </a:moveTo>
                <a:cubicBezTo>
                  <a:pt x="2230115" y="1585575"/>
                  <a:pt x="2234849" y="1607674"/>
                  <a:pt x="2239840" y="1625909"/>
                </a:cubicBezTo>
                <a:lnTo>
                  <a:pt x="2242895" y="1634276"/>
                </a:lnTo>
                <a:lnTo>
                  <a:pt x="2243382" y="1616348"/>
                </a:lnTo>
                <a:cubicBezTo>
                  <a:pt x="2244319" y="1609740"/>
                  <a:pt x="2246019" y="1602883"/>
                  <a:pt x="2248484" y="1595774"/>
                </a:cubicBezTo>
                <a:lnTo>
                  <a:pt x="2250815" y="1596299"/>
                </a:lnTo>
                <a:lnTo>
                  <a:pt x="2243818" y="1584180"/>
                </a:lnTo>
                <a:lnTo>
                  <a:pt x="2234017" y="1565743"/>
                </a:lnTo>
                <a:close/>
                <a:moveTo>
                  <a:pt x="1685397" y="1556244"/>
                </a:moveTo>
                <a:lnTo>
                  <a:pt x="1677567" y="1565218"/>
                </a:lnTo>
                <a:lnTo>
                  <a:pt x="1679642" y="1586079"/>
                </a:lnTo>
                <a:cubicBezTo>
                  <a:pt x="1683492" y="1600628"/>
                  <a:pt x="1701006" y="1624142"/>
                  <a:pt x="1732185" y="1656618"/>
                </a:cubicBezTo>
                <a:lnTo>
                  <a:pt x="1759085" y="1680027"/>
                </a:lnTo>
                <a:lnTo>
                  <a:pt x="1744493" y="1602184"/>
                </a:lnTo>
                <a:lnTo>
                  <a:pt x="1737156" y="1611409"/>
                </a:lnTo>
                <a:cubicBezTo>
                  <a:pt x="1736816" y="1595908"/>
                  <a:pt x="1731571" y="1583199"/>
                  <a:pt x="1721418" y="1573282"/>
                </a:cubicBezTo>
                <a:close/>
                <a:moveTo>
                  <a:pt x="1041398" y="1551006"/>
                </a:moveTo>
                <a:lnTo>
                  <a:pt x="1020328" y="1556723"/>
                </a:lnTo>
                <a:lnTo>
                  <a:pt x="1036214" y="1616740"/>
                </a:lnTo>
                <a:lnTo>
                  <a:pt x="1057283" y="1611023"/>
                </a:lnTo>
                <a:close/>
                <a:moveTo>
                  <a:pt x="2324766" y="1523164"/>
                </a:moveTo>
                <a:lnTo>
                  <a:pt x="2312617" y="1533644"/>
                </a:lnTo>
                <a:lnTo>
                  <a:pt x="2302060" y="1531512"/>
                </a:lnTo>
                <a:lnTo>
                  <a:pt x="2273584" y="1564150"/>
                </a:lnTo>
                <a:lnTo>
                  <a:pt x="2283995" y="1624513"/>
                </a:lnTo>
                <a:lnTo>
                  <a:pt x="2285436" y="1649513"/>
                </a:lnTo>
                <a:lnTo>
                  <a:pt x="2296559" y="1714009"/>
                </a:lnTo>
                <a:lnTo>
                  <a:pt x="2304723" y="1712601"/>
                </a:lnTo>
                <a:lnTo>
                  <a:pt x="2310480" y="1745982"/>
                </a:lnTo>
                <a:lnTo>
                  <a:pt x="2295947" y="1748488"/>
                </a:lnTo>
                <a:lnTo>
                  <a:pt x="2287782" y="1759430"/>
                </a:lnTo>
                <a:lnTo>
                  <a:pt x="2280716" y="1764333"/>
                </a:lnTo>
                <a:lnTo>
                  <a:pt x="2278885" y="1811584"/>
                </a:lnTo>
                <a:lnTo>
                  <a:pt x="2296706" y="1860868"/>
                </a:lnTo>
                <a:lnTo>
                  <a:pt x="2295694" y="1845432"/>
                </a:lnTo>
                <a:cubicBezTo>
                  <a:pt x="2297808" y="1820243"/>
                  <a:pt x="2304020" y="1800075"/>
                  <a:pt x="2314327" y="1784930"/>
                </a:cubicBezTo>
                <a:lnTo>
                  <a:pt x="2322399" y="1802068"/>
                </a:lnTo>
                <a:lnTo>
                  <a:pt x="2324492" y="1795126"/>
                </a:lnTo>
                <a:lnTo>
                  <a:pt x="2324020" y="1805509"/>
                </a:lnTo>
                <a:lnTo>
                  <a:pt x="2331796" y="1822019"/>
                </a:lnTo>
                <a:cubicBezTo>
                  <a:pt x="2339731" y="1835928"/>
                  <a:pt x="2349779" y="1851382"/>
                  <a:pt x="2361939" y="1868381"/>
                </a:cubicBezTo>
                <a:cubicBezTo>
                  <a:pt x="2371413" y="1859109"/>
                  <a:pt x="2376982" y="1848599"/>
                  <a:pt x="2378648" y="1836855"/>
                </a:cubicBezTo>
                <a:cubicBezTo>
                  <a:pt x="2373403" y="1795747"/>
                  <a:pt x="2366064" y="1747841"/>
                  <a:pt x="2356629" y="1693133"/>
                </a:cubicBezTo>
                <a:close/>
                <a:moveTo>
                  <a:pt x="1726952" y="1508615"/>
                </a:moveTo>
                <a:lnTo>
                  <a:pt x="1694510" y="1545798"/>
                </a:lnTo>
                <a:lnTo>
                  <a:pt x="1737046" y="1562465"/>
                </a:lnTo>
                <a:close/>
                <a:moveTo>
                  <a:pt x="3017356" y="1463173"/>
                </a:moveTo>
                <a:lnTo>
                  <a:pt x="3055374" y="1490989"/>
                </a:lnTo>
                <a:lnTo>
                  <a:pt x="2999107" y="1517880"/>
                </a:lnTo>
                <a:cubicBezTo>
                  <a:pt x="2997189" y="1506754"/>
                  <a:pt x="2990726" y="1490681"/>
                  <a:pt x="2979719" y="1469663"/>
                </a:cubicBezTo>
                <a:cubicBezTo>
                  <a:pt x="2992391" y="1478936"/>
                  <a:pt x="3004938" y="1476773"/>
                  <a:pt x="3017356" y="1463173"/>
                </a:cubicBezTo>
                <a:close/>
                <a:moveTo>
                  <a:pt x="3189049" y="1238781"/>
                </a:moveTo>
                <a:lnTo>
                  <a:pt x="3192888" y="1261033"/>
                </a:lnTo>
                <a:lnTo>
                  <a:pt x="3160627" y="1266597"/>
                </a:lnTo>
                <a:lnTo>
                  <a:pt x="3156789" y="1244344"/>
                </a:lnTo>
                <a:close/>
                <a:moveTo>
                  <a:pt x="3142795" y="1034788"/>
                </a:moveTo>
                <a:cubicBezTo>
                  <a:pt x="3172364" y="1056423"/>
                  <a:pt x="3190028" y="1083932"/>
                  <a:pt x="3195784" y="1117312"/>
                </a:cubicBezTo>
                <a:cubicBezTo>
                  <a:pt x="3165189" y="1111131"/>
                  <a:pt x="3143616" y="1135858"/>
                  <a:pt x="3131064" y="1191492"/>
                </a:cubicBezTo>
                <a:cubicBezTo>
                  <a:pt x="3131064" y="1191492"/>
                  <a:pt x="3129049" y="1185156"/>
                  <a:pt x="3125017" y="1172483"/>
                </a:cubicBezTo>
                <a:cubicBezTo>
                  <a:pt x="3120986" y="1159811"/>
                  <a:pt x="3111802" y="1154711"/>
                  <a:pt x="3097464" y="1157183"/>
                </a:cubicBezTo>
                <a:cubicBezTo>
                  <a:pt x="3065204" y="1162748"/>
                  <a:pt x="3041712" y="1176347"/>
                  <a:pt x="3026987" y="1197983"/>
                </a:cubicBezTo>
                <a:cubicBezTo>
                  <a:pt x="3001123" y="1240637"/>
                  <a:pt x="2977245" y="1273398"/>
                  <a:pt x="2955352" y="1296271"/>
                </a:cubicBezTo>
                <a:cubicBezTo>
                  <a:pt x="2939095" y="1287616"/>
                  <a:pt x="2927382" y="1283908"/>
                  <a:pt x="2920214" y="1285144"/>
                </a:cubicBezTo>
                <a:cubicBezTo>
                  <a:pt x="2961308" y="1266599"/>
                  <a:pt x="2990244" y="1231055"/>
                  <a:pt x="3007019" y="1178512"/>
                </a:cubicBezTo>
                <a:cubicBezTo>
                  <a:pt x="3059507" y="1161820"/>
                  <a:pt x="3090428" y="1116385"/>
                  <a:pt x="3099782" y="1042207"/>
                </a:cubicBezTo>
                <a:close/>
                <a:moveTo>
                  <a:pt x="2100617" y="0"/>
                </a:moveTo>
                <a:cubicBezTo>
                  <a:pt x="2120711" y="30909"/>
                  <a:pt x="2165831" y="78507"/>
                  <a:pt x="2235976" y="142794"/>
                </a:cubicBezTo>
                <a:cubicBezTo>
                  <a:pt x="2234829" y="93341"/>
                  <a:pt x="2224975" y="68306"/>
                  <a:pt x="2206413" y="67688"/>
                </a:cubicBezTo>
                <a:cubicBezTo>
                  <a:pt x="2252625" y="78814"/>
                  <a:pt x="2277970" y="97359"/>
                  <a:pt x="2282447" y="123321"/>
                </a:cubicBezTo>
                <a:cubicBezTo>
                  <a:pt x="2279249" y="104777"/>
                  <a:pt x="2274766" y="132285"/>
                  <a:pt x="2268997" y="205846"/>
                </a:cubicBezTo>
                <a:cubicBezTo>
                  <a:pt x="2267331" y="217591"/>
                  <a:pt x="2272322" y="235826"/>
                  <a:pt x="2283968" y="260553"/>
                </a:cubicBezTo>
                <a:cubicBezTo>
                  <a:pt x="2295748" y="243244"/>
                  <a:pt x="2312390" y="232736"/>
                  <a:pt x="2333897" y="229027"/>
                </a:cubicBezTo>
                <a:cubicBezTo>
                  <a:pt x="2331339" y="214190"/>
                  <a:pt x="2327021" y="189155"/>
                  <a:pt x="2320945" y="153920"/>
                </a:cubicBezTo>
                <a:cubicBezTo>
                  <a:pt x="2314868" y="118685"/>
                  <a:pt x="2310231" y="91795"/>
                  <a:pt x="2307032" y="73251"/>
                </a:cubicBezTo>
                <a:cubicBezTo>
                  <a:pt x="2320091" y="63360"/>
                  <a:pt x="2331997" y="57488"/>
                  <a:pt x="2342750" y="55632"/>
                </a:cubicBezTo>
                <a:cubicBezTo>
                  <a:pt x="2378596" y="49451"/>
                  <a:pt x="2429185" y="118066"/>
                  <a:pt x="2494520" y="261478"/>
                </a:cubicBezTo>
                <a:cubicBezTo>
                  <a:pt x="2559855" y="404890"/>
                  <a:pt x="2617614" y="472270"/>
                  <a:pt x="2667797" y="463614"/>
                </a:cubicBezTo>
                <a:cubicBezTo>
                  <a:pt x="2682136" y="461142"/>
                  <a:pt x="2692249" y="455578"/>
                  <a:pt x="2698139" y="446924"/>
                </a:cubicBezTo>
                <a:cubicBezTo>
                  <a:pt x="2693528" y="462996"/>
                  <a:pt x="2691863" y="474741"/>
                  <a:pt x="2693142" y="482159"/>
                </a:cubicBezTo>
                <a:cubicBezTo>
                  <a:pt x="2675220" y="485250"/>
                  <a:pt x="2648849" y="482159"/>
                  <a:pt x="2614030" y="472887"/>
                </a:cubicBezTo>
                <a:cubicBezTo>
                  <a:pt x="2611086" y="477214"/>
                  <a:pt x="2611532" y="490505"/>
                  <a:pt x="2615370" y="512758"/>
                </a:cubicBezTo>
                <a:cubicBezTo>
                  <a:pt x="2609613" y="479378"/>
                  <a:pt x="2640522" y="540884"/>
                  <a:pt x="2708096" y="697277"/>
                </a:cubicBezTo>
                <a:cubicBezTo>
                  <a:pt x="2768114" y="874070"/>
                  <a:pt x="2809698" y="1061682"/>
                  <a:pt x="2832846" y="1260109"/>
                </a:cubicBezTo>
                <a:cubicBezTo>
                  <a:pt x="2842055" y="1334906"/>
                  <a:pt x="2848451" y="1371996"/>
                  <a:pt x="2852035" y="1371377"/>
                </a:cubicBezTo>
                <a:lnTo>
                  <a:pt x="2829950" y="1403831"/>
                </a:lnTo>
                <a:cubicBezTo>
                  <a:pt x="2848765" y="1427321"/>
                  <a:pt x="2860412" y="1452047"/>
                  <a:pt x="2864889" y="1478010"/>
                </a:cubicBezTo>
                <a:cubicBezTo>
                  <a:pt x="2881785" y="1490372"/>
                  <a:pt x="2897402" y="1495318"/>
                  <a:pt x="2911741" y="1492845"/>
                </a:cubicBezTo>
                <a:cubicBezTo>
                  <a:pt x="2911101" y="1489137"/>
                  <a:pt x="2910974" y="1477701"/>
                  <a:pt x="2911361" y="1458538"/>
                </a:cubicBezTo>
                <a:cubicBezTo>
                  <a:pt x="2911747" y="1439375"/>
                  <a:pt x="2917317" y="1428866"/>
                  <a:pt x="2928070" y="1427011"/>
                </a:cubicBezTo>
                <a:cubicBezTo>
                  <a:pt x="2935239" y="1425775"/>
                  <a:pt x="2938247" y="1427166"/>
                  <a:pt x="2937095" y="1431183"/>
                </a:cubicBezTo>
                <a:cubicBezTo>
                  <a:pt x="2935943" y="1435202"/>
                  <a:pt x="2940742" y="1436284"/>
                  <a:pt x="2951495" y="1434429"/>
                </a:cubicBezTo>
                <a:cubicBezTo>
                  <a:pt x="2958664" y="1433192"/>
                  <a:pt x="2961610" y="1428865"/>
                  <a:pt x="2960331" y="1421448"/>
                </a:cubicBezTo>
                <a:cubicBezTo>
                  <a:pt x="2957506" y="1490682"/>
                  <a:pt x="2939964" y="1528080"/>
                  <a:pt x="2907704" y="1533643"/>
                </a:cubicBezTo>
                <a:cubicBezTo>
                  <a:pt x="2896951" y="1535499"/>
                  <a:pt x="2889302" y="1533953"/>
                  <a:pt x="2884757" y="1529008"/>
                </a:cubicBezTo>
                <a:cubicBezTo>
                  <a:pt x="2880213" y="1524063"/>
                  <a:pt x="2876149" y="1521899"/>
                  <a:pt x="2872565" y="1522517"/>
                </a:cubicBezTo>
                <a:cubicBezTo>
                  <a:pt x="2863731" y="1535499"/>
                  <a:pt x="2865903" y="1569497"/>
                  <a:pt x="2879082" y="1624513"/>
                </a:cubicBezTo>
                <a:cubicBezTo>
                  <a:pt x="2886757" y="1669021"/>
                  <a:pt x="2872993" y="1696220"/>
                  <a:pt x="2837788" y="1706109"/>
                </a:cubicBezTo>
                <a:cubicBezTo>
                  <a:pt x="2834203" y="1706729"/>
                  <a:pt x="2824283" y="1702710"/>
                  <a:pt x="2808025" y="1694057"/>
                </a:cubicBezTo>
                <a:cubicBezTo>
                  <a:pt x="2811997" y="1674275"/>
                  <a:pt x="2827553" y="1646767"/>
                  <a:pt x="2854697" y="1611533"/>
                </a:cubicBezTo>
                <a:cubicBezTo>
                  <a:pt x="2849833" y="1604733"/>
                  <a:pt x="2833642" y="1575061"/>
                  <a:pt x="2806125" y="1522518"/>
                </a:cubicBezTo>
                <a:cubicBezTo>
                  <a:pt x="2801515" y="1538590"/>
                  <a:pt x="2793000" y="1553426"/>
                  <a:pt x="2780581" y="1567026"/>
                </a:cubicBezTo>
                <a:cubicBezTo>
                  <a:pt x="2778275" y="1575061"/>
                  <a:pt x="2780962" y="1601333"/>
                  <a:pt x="2788637" y="1645840"/>
                </a:cubicBezTo>
                <a:cubicBezTo>
                  <a:pt x="2784799" y="1623587"/>
                  <a:pt x="2799964" y="1668712"/>
                  <a:pt x="2834130" y="1781216"/>
                </a:cubicBezTo>
                <a:cubicBezTo>
                  <a:pt x="2831186" y="1785544"/>
                  <a:pt x="2833938" y="1790798"/>
                  <a:pt x="2842386" y="1796980"/>
                </a:cubicBezTo>
                <a:cubicBezTo>
                  <a:pt x="2847635" y="1784616"/>
                  <a:pt x="2859095" y="1765454"/>
                  <a:pt x="2876765" y="1739490"/>
                </a:cubicBezTo>
                <a:cubicBezTo>
                  <a:pt x="2867797" y="1794507"/>
                  <a:pt x="2873041" y="1835614"/>
                  <a:pt x="2892496" y="1862813"/>
                </a:cubicBezTo>
                <a:cubicBezTo>
                  <a:pt x="2901971" y="1853540"/>
                  <a:pt x="2910998" y="1830977"/>
                  <a:pt x="2919579" y="1795125"/>
                </a:cubicBezTo>
                <a:cubicBezTo>
                  <a:pt x="2916695" y="1831905"/>
                  <a:pt x="2915251" y="1863662"/>
                  <a:pt x="2915249" y="1890398"/>
                </a:cubicBezTo>
                <a:lnTo>
                  <a:pt x="2915947" y="1914000"/>
                </a:lnTo>
                <a:lnTo>
                  <a:pt x="2886540" y="1892484"/>
                </a:lnTo>
                <a:cubicBezTo>
                  <a:pt x="2878985" y="1912884"/>
                  <a:pt x="2879812" y="1960483"/>
                  <a:pt x="2889020" y="2035279"/>
                </a:cubicBezTo>
                <a:cubicBezTo>
                  <a:pt x="2878906" y="2040843"/>
                  <a:pt x="2866168" y="2052588"/>
                  <a:pt x="2850804" y="2070515"/>
                </a:cubicBezTo>
                <a:cubicBezTo>
                  <a:pt x="2854509" y="2134802"/>
                  <a:pt x="2860387" y="2233090"/>
                  <a:pt x="2868437" y="2365376"/>
                </a:cubicBezTo>
                <a:cubicBezTo>
                  <a:pt x="2889412" y="2529805"/>
                  <a:pt x="2891886" y="2726070"/>
                  <a:pt x="2875858" y="2954171"/>
                </a:cubicBezTo>
                <a:cubicBezTo>
                  <a:pt x="2860603" y="3143946"/>
                  <a:pt x="2845347" y="3333721"/>
                  <a:pt x="2830093" y="3523495"/>
                </a:cubicBezTo>
                <a:cubicBezTo>
                  <a:pt x="2838540" y="3529676"/>
                  <a:pt x="2855407" y="3525812"/>
                  <a:pt x="2880692" y="3511904"/>
                </a:cubicBezTo>
                <a:cubicBezTo>
                  <a:pt x="2905977" y="3497995"/>
                  <a:pt x="2921563" y="3486714"/>
                  <a:pt x="2927453" y="3478059"/>
                </a:cubicBezTo>
                <a:cubicBezTo>
                  <a:pt x="2935228" y="3491041"/>
                  <a:pt x="2953265" y="3503326"/>
                  <a:pt x="2981563" y="3514917"/>
                </a:cubicBezTo>
                <a:lnTo>
                  <a:pt x="3010615" y="3525320"/>
                </a:lnTo>
                <a:lnTo>
                  <a:pt x="3009489" y="3528361"/>
                </a:lnTo>
                <a:cubicBezTo>
                  <a:pt x="3007920" y="3535315"/>
                  <a:pt x="3006046" y="3548529"/>
                  <a:pt x="3003868" y="3568000"/>
                </a:cubicBezTo>
                <a:cubicBezTo>
                  <a:pt x="3009371" y="3578509"/>
                  <a:pt x="3004441" y="3592728"/>
                  <a:pt x="2989076" y="3610654"/>
                </a:cubicBezTo>
                <a:cubicBezTo>
                  <a:pt x="3004695" y="3615599"/>
                  <a:pt x="3018519" y="3620853"/>
                  <a:pt x="3030552" y="3626416"/>
                </a:cubicBezTo>
                <a:cubicBezTo>
                  <a:pt x="3054617" y="3637543"/>
                  <a:pt x="3076764" y="3637543"/>
                  <a:pt x="3096992" y="3626416"/>
                </a:cubicBezTo>
                <a:lnTo>
                  <a:pt x="3144803" y="3646815"/>
                </a:lnTo>
                <a:cubicBezTo>
                  <a:pt x="3146082" y="3654233"/>
                  <a:pt x="3147362" y="3661651"/>
                  <a:pt x="3148641" y="3669068"/>
                </a:cubicBezTo>
                <a:lnTo>
                  <a:pt x="3229291" y="3655159"/>
                </a:lnTo>
                <a:cubicBezTo>
                  <a:pt x="3229931" y="3658868"/>
                  <a:pt x="3224361" y="3669377"/>
                  <a:pt x="3212582" y="3686685"/>
                </a:cubicBezTo>
                <a:cubicBezTo>
                  <a:pt x="3211556" y="3702139"/>
                  <a:pt x="3226661" y="3714812"/>
                  <a:pt x="3257895" y="3724702"/>
                </a:cubicBezTo>
                <a:cubicBezTo>
                  <a:pt x="3278509" y="3694412"/>
                  <a:pt x="3288816" y="3679267"/>
                  <a:pt x="3288816" y="3679267"/>
                </a:cubicBezTo>
                <a:cubicBezTo>
                  <a:pt x="3295984" y="3678030"/>
                  <a:pt x="3305585" y="3680194"/>
                  <a:pt x="3317618" y="3685757"/>
                </a:cubicBezTo>
                <a:cubicBezTo>
                  <a:pt x="3329398" y="3668449"/>
                  <a:pt x="3333048" y="3646813"/>
                  <a:pt x="3328571" y="3620851"/>
                </a:cubicBezTo>
                <a:cubicBezTo>
                  <a:pt x="3344442" y="3648667"/>
                  <a:pt x="3344695" y="3671540"/>
                  <a:pt x="3329331" y="3689466"/>
                </a:cubicBezTo>
                <a:cubicBezTo>
                  <a:pt x="3334195" y="3696266"/>
                  <a:pt x="3340211" y="3699048"/>
                  <a:pt x="3347380" y="3697811"/>
                </a:cubicBezTo>
                <a:cubicBezTo>
                  <a:pt x="3304473" y="3748655"/>
                  <a:pt x="3287787" y="3787667"/>
                  <a:pt x="3297319" y="3814846"/>
                </a:cubicBezTo>
                <a:lnTo>
                  <a:pt x="3297817" y="3815803"/>
                </a:lnTo>
                <a:lnTo>
                  <a:pt x="3290242" y="3807920"/>
                </a:lnTo>
                <a:cubicBezTo>
                  <a:pt x="3282690" y="3801585"/>
                  <a:pt x="3271841" y="3794863"/>
                  <a:pt x="3257696" y="3787754"/>
                </a:cubicBezTo>
                <a:cubicBezTo>
                  <a:pt x="3184847" y="3857607"/>
                  <a:pt x="3150216" y="3892223"/>
                  <a:pt x="3153800" y="3891606"/>
                </a:cubicBezTo>
                <a:cubicBezTo>
                  <a:pt x="3092863" y="3902114"/>
                  <a:pt x="3044986" y="3902733"/>
                  <a:pt x="3010167" y="3893461"/>
                </a:cubicBezTo>
                <a:cubicBezTo>
                  <a:pt x="2985969" y="3924369"/>
                  <a:pt x="2976109" y="3952805"/>
                  <a:pt x="2980586" y="3978767"/>
                </a:cubicBezTo>
                <a:cubicBezTo>
                  <a:pt x="2981865" y="3986185"/>
                  <a:pt x="3003625" y="4005347"/>
                  <a:pt x="3045867" y="4036256"/>
                </a:cubicBezTo>
                <a:cubicBezTo>
                  <a:pt x="3064175" y="4014002"/>
                  <a:pt x="3088054" y="3981239"/>
                  <a:pt x="3117502" y="3937968"/>
                </a:cubicBezTo>
                <a:cubicBezTo>
                  <a:pt x="3135039" y="3954040"/>
                  <a:pt x="3149183" y="3961148"/>
                  <a:pt x="3159937" y="3959294"/>
                </a:cubicBezTo>
                <a:cubicBezTo>
                  <a:pt x="3155193" y="4017400"/>
                  <a:pt x="3143988" y="4059435"/>
                  <a:pt x="3126319" y="4085398"/>
                </a:cubicBezTo>
                <a:cubicBezTo>
                  <a:pt x="3123374" y="4089725"/>
                  <a:pt x="3118957" y="4096216"/>
                  <a:pt x="3113067" y="4104870"/>
                </a:cubicBezTo>
                <a:cubicBezTo>
                  <a:pt x="3126379" y="4117852"/>
                  <a:pt x="3133675" y="4128051"/>
                  <a:pt x="3134954" y="4135469"/>
                </a:cubicBezTo>
                <a:cubicBezTo>
                  <a:pt x="3126505" y="4129288"/>
                  <a:pt x="3107497" y="4115379"/>
                  <a:pt x="3077929" y="4093743"/>
                </a:cubicBezTo>
                <a:cubicBezTo>
                  <a:pt x="3048866" y="4117852"/>
                  <a:pt x="3014620" y="4133307"/>
                  <a:pt x="2975191" y="4140107"/>
                </a:cubicBezTo>
                <a:lnTo>
                  <a:pt x="2948307" y="4144743"/>
                </a:lnTo>
                <a:cubicBezTo>
                  <a:pt x="2940752" y="4165142"/>
                  <a:pt x="2934989" y="4185232"/>
                  <a:pt x="2931019" y="4205014"/>
                </a:cubicBezTo>
                <a:cubicBezTo>
                  <a:pt x="2925382" y="4236540"/>
                  <a:pt x="2929733" y="4251066"/>
                  <a:pt x="2944071" y="4248594"/>
                </a:cubicBezTo>
                <a:cubicBezTo>
                  <a:pt x="2944710" y="4252303"/>
                  <a:pt x="2940677" y="4266366"/>
                  <a:pt x="2931969" y="4290783"/>
                </a:cubicBezTo>
                <a:cubicBezTo>
                  <a:pt x="2923262" y="4315200"/>
                  <a:pt x="2920187" y="4334827"/>
                  <a:pt x="2922746" y="4349662"/>
                </a:cubicBezTo>
                <a:cubicBezTo>
                  <a:pt x="2925943" y="4368207"/>
                  <a:pt x="2931767" y="4380570"/>
                  <a:pt x="2940215" y="4386752"/>
                </a:cubicBezTo>
                <a:cubicBezTo>
                  <a:pt x="2943799" y="4386134"/>
                  <a:pt x="2948057" y="4378716"/>
                  <a:pt x="2952987" y="4364498"/>
                </a:cubicBezTo>
                <a:cubicBezTo>
                  <a:pt x="2957917" y="4350280"/>
                  <a:pt x="2959742" y="4339463"/>
                  <a:pt x="2958463" y="4332045"/>
                </a:cubicBezTo>
                <a:cubicBezTo>
                  <a:pt x="2975360" y="4344407"/>
                  <a:pt x="2984448" y="4354298"/>
                  <a:pt x="2985727" y="4361716"/>
                </a:cubicBezTo>
                <a:cubicBezTo>
                  <a:pt x="2990205" y="4387679"/>
                  <a:pt x="2975608" y="4420751"/>
                  <a:pt x="2941935" y="4460931"/>
                </a:cubicBezTo>
                <a:cubicBezTo>
                  <a:pt x="2937711" y="4457840"/>
                  <a:pt x="2937904" y="4448258"/>
                  <a:pt x="2942514" y="4432186"/>
                </a:cubicBezTo>
                <a:cubicBezTo>
                  <a:pt x="2943540" y="4416732"/>
                  <a:pt x="2941621" y="4405606"/>
                  <a:pt x="2936757" y="4398806"/>
                </a:cubicBezTo>
                <a:cubicBezTo>
                  <a:pt x="2917170" y="4413642"/>
                  <a:pt x="2892971" y="4444550"/>
                  <a:pt x="2864163" y="4491530"/>
                </a:cubicBezTo>
                <a:lnTo>
                  <a:pt x="2902759" y="4490602"/>
                </a:lnTo>
                <a:lnTo>
                  <a:pt x="2905637" y="4507293"/>
                </a:lnTo>
                <a:cubicBezTo>
                  <a:pt x="2906530" y="4533874"/>
                  <a:pt x="2907616" y="4550873"/>
                  <a:pt x="2908896" y="4558291"/>
                </a:cubicBezTo>
                <a:cubicBezTo>
                  <a:pt x="2913374" y="4584253"/>
                  <a:pt x="2940510" y="4602489"/>
                  <a:pt x="2990307" y="4612997"/>
                </a:cubicBezTo>
                <a:cubicBezTo>
                  <a:pt x="2977249" y="4622888"/>
                  <a:pt x="2957980" y="4639578"/>
                  <a:pt x="2932503" y="4663069"/>
                </a:cubicBezTo>
                <a:cubicBezTo>
                  <a:pt x="2929305" y="4644524"/>
                  <a:pt x="2919257" y="4629070"/>
                  <a:pt x="2902360" y="4616706"/>
                </a:cubicBezTo>
                <a:cubicBezTo>
                  <a:pt x="2891475" y="4660596"/>
                  <a:pt x="2862732" y="4686559"/>
                  <a:pt x="2816134" y="4694595"/>
                </a:cubicBezTo>
                <a:cubicBezTo>
                  <a:pt x="2808965" y="4695832"/>
                  <a:pt x="2790916" y="4687487"/>
                  <a:pt x="2761987" y="4669561"/>
                </a:cubicBezTo>
                <a:cubicBezTo>
                  <a:pt x="2753791" y="4686251"/>
                  <a:pt x="2737338" y="4713914"/>
                  <a:pt x="2712628" y="4752549"/>
                </a:cubicBezTo>
                <a:cubicBezTo>
                  <a:pt x="2687916" y="4791184"/>
                  <a:pt x="2657638" y="4813592"/>
                  <a:pt x="2621793" y="4819774"/>
                </a:cubicBezTo>
                <a:cubicBezTo>
                  <a:pt x="2611039" y="4821628"/>
                  <a:pt x="2605343" y="4820701"/>
                  <a:pt x="2604703" y="4816992"/>
                </a:cubicBezTo>
                <a:cubicBezTo>
                  <a:pt x="2604064" y="4813283"/>
                  <a:pt x="2598367" y="4812356"/>
                  <a:pt x="2587613" y="4814211"/>
                </a:cubicBezTo>
                <a:cubicBezTo>
                  <a:pt x="2573276" y="4816684"/>
                  <a:pt x="2560344" y="4838011"/>
                  <a:pt x="2548818" y="4878191"/>
                </a:cubicBezTo>
                <a:cubicBezTo>
                  <a:pt x="2545233" y="4878809"/>
                  <a:pt x="2537744" y="4878191"/>
                  <a:pt x="2526352" y="4876336"/>
                </a:cubicBezTo>
                <a:cubicBezTo>
                  <a:pt x="2514959" y="4874482"/>
                  <a:pt x="2503886" y="4874482"/>
                  <a:pt x="2493132" y="4876336"/>
                </a:cubicBezTo>
                <a:cubicBezTo>
                  <a:pt x="2500301" y="4875101"/>
                  <a:pt x="2472071" y="4893336"/>
                  <a:pt x="2408444" y="4931044"/>
                </a:cubicBezTo>
                <a:cubicBezTo>
                  <a:pt x="2410363" y="4942171"/>
                  <a:pt x="2423868" y="4945571"/>
                  <a:pt x="2448959" y="4941244"/>
                </a:cubicBezTo>
                <a:cubicBezTo>
                  <a:pt x="2443069" y="4949898"/>
                  <a:pt x="2446268" y="4968443"/>
                  <a:pt x="2458554" y="4996878"/>
                </a:cubicBezTo>
                <a:cubicBezTo>
                  <a:pt x="2467255" y="5025931"/>
                  <a:pt x="2481527" y="5044476"/>
                  <a:pt x="2501368" y="5052511"/>
                </a:cubicBezTo>
                <a:cubicBezTo>
                  <a:pt x="2513148" y="5035203"/>
                  <a:pt x="2519038" y="5026549"/>
                  <a:pt x="2519038" y="5026549"/>
                </a:cubicBezTo>
                <a:cubicBezTo>
                  <a:pt x="2526207" y="5025312"/>
                  <a:pt x="2535807" y="5027476"/>
                  <a:pt x="2547840" y="5033039"/>
                </a:cubicBezTo>
                <a:cubicBezTo>
                  <a:pt x="2550785" y="5028712"/>
                  <a:pt x="2553987" y="5020522"/>
                  <a:pt x="2557444" y="5008467"/>
                </a:cubicBezTo>
                <a:cubicBezTo>
                  <a:pt x="2560902" y="4996414"/>
                  <a:pt x="2564104" y="4988223"/>
                  <a:pt x="2567048" y="4983895"/>
                </a:cubicBezTo>
                <a:cubicBezTo>
                  <a:pt x="2541703" y="4965351"/>
                  <a:pt x="2527432" y="4946806"/>
                  <a:pt x="2524233" y="4928262"/>
                </a:cubicBezTo>
                <a:cubicBezTo>
                  <a:pt x="2541769" y="4944334"/>
                  <a:pt x="2567115" y="4962878"/>
                  <a:pt x="2600268" y="4983895"/>
                </a:cubicBezTo>
                <a:cubicBezTo>
                  <a:pt x="2607183" y="4959787"/>
                  <a:pt x="2627798" y="4929497"/>
                  <a:pt x="2662109" y="4893025"/>
                </a:cubicBezTo>
                <a:cubicBezTo>
                  <a:pt x="2626650" y="4880044"/>
                  <a:pt x="2602072" y="4876645"/>
                  <a:pt x="2588374" y="4882827"/>
                </a:cubicBezTo>
                <a:cubicBezTo>
                  <a:pt x="2606297" y="4879736"/>
                  <a:pt x="2613339" y="4867063"/>
                  <a:pt x="2609501" y="4844810"/>
                </a:cubicBezTo>
                <a:cubicBezTo>
                  <a:pt x="2627037" y="4860881"/>
                  <a:pt x="2641182" y="4867991"/>
                  <a:pt x="2651935" y="4866135"/>
                </a:cubicBezTo>
                <a:cubicBezTo>
                  <a:pt x="2662688" y="4864281"/>
                  <a:pt x="2671330" y="4860881"/>
                  <a:pt x="2677860" y="4855936"/>
                </a:cubicBezTo>
                <a:cubicBezTo>
                  <a:pt x="2684389" y="4850991"/>
                  <a:pt x="2689445" y="4848209"/>
                  <a:pt x="2693030" y="4847590"/>
                </a:cubicBezTo>
                <a:lnTo>
                  <a:pt x="2670944" y="4880044"/>
                </a:lnTo>
                <a:cubicBezTo>
                  <a:pt x="2673502" y="4894880"/>
                  <a:pt x="2687328" y="4900135"/>
                  <a:pt x="2712419" y="4895807"/>
                </a:cubicBezTo>
                <a:cubicBezTo>
                  <a:pt x="2709474" y="4900134"/>
                  <a:pt x="2707009" y="4907243"/>
                  <a:pt x="2705023" y="4917134"/>
                </a:cubicBezTo>
                <a:cubicBezTo>
                  <a:pt x="2703038" y="4927024"/>
                  <a:pt x="2698781" y="4934442"/>
                  <a:pt x="2692252" y="4939387"/>
                </a:cubicBezTo>
                <a:cubicBezTo>
                  <a:pt x="2700061" y="4941860"/>
                  <a:pt x="2709341" y="4942168"/>
                  <a:pt x="2720094" y="4940314"/>
                </a:cubicBezTo>
                <a:cubicBezTo>
                  <a:pt x="2724575" y="4939541"/>
                  <a:pt x="2728436" y="4938518"/>
                  <a:pt x="2731676" y="4937243"/>
                </a:cubicBezTo>
                <a:lnTo>
                  <a:pt x="2738605" y="4933208"/>
                </a:lnTo>
                <a:lnTo>
                  <a:pt x="2736141" y="4945067"/>
                </a:lnTo>
                <a:cubicBezTo>
                  <a:pt x="2734691" y="4952716"/>
                  <a:pt x="2733053" y="4961949"/>
                  <a:pt x="2731228" y="4972767"/>
                </a:cubicBezTo>
                <a:cubicBezTo>
                  <a:pt x="2590021" y="5031493"/>
                  <a:pt x="2514041" y="5061784"/>
                  <a:pt x="2503288" y="5063639"/>
                </a:cubicBezTo>
                <a:cubicBezTo>
                  <a:pt x="2474612" y="5068584"/>
                  <a:pt x="2430159" y="5067657"/>
                  <a:pt x="2369929" y="5060858"/>
                </a:cubicBezTo>
                <a:cubicBezTo>
                  <a:pt x="2309699" y="5054059"/>
                  <a:pt x="2274719" y="5043860"/>
                  <a:pt x="2264992" y="5030260"/>
                </a:cubicBezTo>
                <a:cubicBezTo>
                  <a:pt x="2253212" y="5047569"/>
                  <a:pt x="2257563" y="5062095"/>
                  <a:pt x="2278045" y="5073840"/>
                </a:cubicBezTo>
                <a:lnTo>
                  <a:pt x="2162342" y="5051456"/>
                </a:lnTo>
                <a:lnTo>
                  <a:pt x="2162248" y="5051626"/>
                </a:lnTo>
                <a:cubicBezTo>
                  <a:pt x="2166100" y="5066175"/>
                  <a:pt x="2169780" y="5072973"/>
                  <a:pt x="2173293" y="5072020"/>
                </a:cubicBezTo>
                <a:cubicBezTo>
                  <a:pt x="2176804" y="5071067"/>
                  <a:pt x="2180797" y="5071933"/>
                  <a:pt x="2185272" y="5074618"/>
                </a:cubicBezTo>
                <a:cubicBezTo>
                  <a:pt x="2194900" y="5110992"/>
                  <a:pt x="2215091" y="5165944"/>
                  <a:pt x="2245844" y="5239470"/>
                </a:cubicBezTo>
                <a:cubicBezTo>
                  <a:pt x="2253546" y="5268570"/>
                  <a:pt x="2270367" y="5310790"/>
                  <a:pt x="2296306" y="5366130"/>
                </a:cubicBezTo>
                <a:cubicBezTo>
                  <a:pt x="2307804" y="5366909"/>
                  <a:pt x="2325220" y="5375828"/>
                  <a:pt x="2348553" y="5392889"/>
                </a:cubicBezTo>
                <a:cubicBezTo>
                  <a:pt x="2349857" y="5412029"/>
                  <a:pt x="2351810" y="5440739"/>
                  <a:pt x="2354415" y="5479018"/>
                </a:cubicBezTo>
                <a:cubicBezTo>
                  <a:pt x="2400177" y="5552372"/>
                  <a:pt x="2470576" y="5661926"/>
                  <a:pt x="2565613" y="5807680"/>
                </a:cubicBezTo>
                <a:cubicBezTo>
                  <a:pt x="2605087" y="5956814"/>
                  <a:pt x="2672173" y="6096506"/>
                  <a:pt x="2766869" y="6226759"/>
                </a:cubicBezTo>
                <a:cubicBezTo>
                  <a:pt x="2718614" y="6200864"/>
                  <a:pt x="2681858" y="6175751"/>
                  <a:pt x="2656597" y="6151415"/>
                </a:cubicBezTo>
                <a:cubicBezTo>
                  <a:pt x="2657079" y="6153234"/>
                  <a:pt x="2656485" y="6156319"/>
                  <a:pt x="2654814" y="6160672"/>
                </a:cubicBezTo>
                <a:lnTo>
                  <a:pt x="2648512" y="6173561"/>
                </a:lnTo>
                <a:lnTo>
                  <a:pt x="2650885" y="6177820"/>
                </a:lnTo>
                <a:cubicBezTo>
                  <a:pt x="2653928" y="6185765"/>
                  <a:pt x="2658580" y="6201559"/>
                  <a:pt x="2664838" y="6225202"/>
                </a:cubicBezTo>
                <a:cubicBezTo>
                  <a:pt x="2614658" y="6192034"/>
                  <a:pt x="2568809" y="6175233"/>
                  <a:pt x="2527295" y="6174801"/>
                </a:cubicBezTo>
                <a:cubicBezTo>
                  <a:pt x="2522197" y="6183982"/>
                  <a:pt x="2520611" y="6192209"/>
                  <a:pt x="2522537" y="6199485"/>
                </a:cubicBezTo>
                <a:cubicBezTo>
                  <a:pt x="2523500" y="6203121"/>
                  <a:pt x="2502884" y="6189223"/>
                  <a:pt x="2460690" y="6157785"/>
                </a:cubicBezTo>
                <a:cubicBezTo>
                  <a:pt x="2451741" y="6152416"/>
                  <a:pt x="2438941" y="6132497"/>
                  <a:pt x="2422289" y="6098028"/>
                </a:cubicBezTo>
                <a:cubicBezTo>
                  <a:pt x="2412379" y="6089022"/>
                  <a:pt x="2397682" y="6083262"/>
                  <a:pt x="2378197" y="6080751"/>
                </a:cubicBezTo>
                <a:cubicBezTo>
                  <a:pt x="2378197" y="6080751"/>
                  <a:pt x="2357895" y="6060919"/>
                  <a:pt x="2317286" y="6021256"/>
                </a:cubicBezTo>
                <a:cubicBezTo>
                  <a:pt x="2292025" y="5996919"/>
                  <a:pt x="2282255" y="5974229"/>
                  <a:pt x="2287976" y="5953183"/>
                </a:cubicBezTo>
                <a:cubicBezTo>
                  <a:pt x="2270079" y="5942445"/>
                  <a:pt x="2259376" y="5937552"/>
                  <a:pt x="2255863" y="5938505"/>
                </a:cubicBezTo>
                <a:cubicBezTo>
                  <a:pt x="2261356" y="5987697"/>
                  <a:pt x="2280754" y="6046762"/>
                  <a:pt x="2314056" y="6115699"/>
                </a:cubicBezTo>
                <a:cubicBezTo>
                  <a:pt x="2369447" y="6225425"/>
                  <a:pt x="2397623" y="6282108"/>
                  <a:pt x="2398586" y="6285745"/>
                </a:cubicBezTo>
                <a:lnTo>
                  <a:pt x="2371825" y="6333942"/>
                </a:lnTo>
                <a:cubicBezTo>
                  <a:pt x="2329006" y="6314371"/>
                  <a:pt x="2287988" y="6266046"/>
                  <a:pt x="2248768" y="6188968"/>
                </a:cubicBezTo>
                <a:cubicBezTo>
                  <a:pt x="2209547" y="6111890"/>
                  <a:pt x="2162778" y="6063176"/>
                  <a:pt x="2108463" y="6042825"/>
                </a:cubicBezTo>
                <a:cubicBezTo>
                  <a:pt x="2105915" y="6047415"/>
                  <a:pt x="2106085" y="6055166"/>
                  <a:pt x="2108973" y="6066078"/>
                </a:cubicBezTo>
                <a:cubicBezTo>
                  <a:pt x="2111862" y="6076990"/>
                  <a:pt x="2111550" y="6082923"/>
                  <a:pt x="2108040" y="6083875"/>
                </a:cubicBezTo>
                <a:lnTo>
                  <a:pt x="2093136" y="6103541"/>
                </a:lnTo>
                <a:lnTo>
                  <a:pt x="2097297" y="6111264"/>
                </a:lnTo>
                <a:lnTo>
                  <a:pt x="2139679" y="6148756"/>
                </a:lnTo>
                <a:cubicBezTo>
                  <a:pt x="2182486" y="6190504"/>
                  <a:pt x="2208583" y="6229111"/>
                  <a:pt x="2217970" y="6264575"/>
                </a:cubicBezTo>
                <a:cubicBezTo>
                  <a:pt x="2208738" y="6286573"/>
                  <a:pt x="2206530" y="6306666"/>
                  <a:pt x="2211343" y="6324853"/>
                </a:cubicBezTo>
                <a:cubicBezTo>
                  <a:pt x="2203980" y="6311256"/>
                  <a:pt x="2181920" y="6291899"/>
                  <a:pt x="2145163" y="6266786"/>
                </a:cubicBezTo>
                <a:cubicBezTo>
                  <a:pt x="2139782" y="6303334"/>
                  <a:pt x="2146211" y="6334727"/>
                  <a:pt x="2164447" y="6360968"/>
                </a:cubicBezTo>
                <a:cubicBezTo>
                  <a:pt x="2185573" y="6398121"/>
                  <a:pt x="2197098" y="6420335"/>
                  <a:pt x="2199025" y="6427609"/>
                </a:cubicBezTo>
                <a:cubicBezTo>
                  <a:pt x="2200949" y="6434885"/>
                  <a:pt x="2195229" y="6455929"/>
                  <a:pt x="2181862" y="6490746"/>
                </a:cubicBezTo>
                <a:cubicBezTo>
                  <a:pt x="2168495" y="6525561"/>
                  <a:pt x="2161501" y="6548902"/>
                  <a:pt x="2160878" y="6560766"/>
                </a:cubicBezTo>
                <a:cubicBezTo>
                  <a:pt x="2138166" y="6531841"/>
                  <a:pt x="2089091" y="6488626"/>
                  <a:pt x="2013651" y="6431121"/>
                </a:cubicBezTo>
                <a:cubicBezTo>
                  <a:pt x="2019144" y="6480313"/>
                  <a:pt x="2031150" y="6504346"/>
                  <a:pt x="2049670" y="6503221"/>
                </a:cubicBezTo>
                <a:cubicBezTo>
                  <a:pt x="2002718" y="6496467"/>
                  <a:pt x="1975873" y="6480358"/>
                  <a:pt x="1969133" y="6454895"/>
                </a:cubicBezTo>
                <a:cubicBezTo>
                  <a:pt x="1973947" y="6473084"/>
                  <a:pt x="1975987" y="6445239"/>
                  <a:pt x="1975251" y="6371366"/>
                </a:cubicBezTo>
                <a:cubicBezTo>
                  <a:pt x="1975874" y="6359500"/>
                  <a:pt x="1969304" y="6341789"/>
                  <a:pt x="1955542" y="6318233"/>
                </a:cubicBezTo>
                <a:cubicBezTo>
                  <a:pt x="1945346" y="6336594"/>
                  <a:pt x="1929715" y="6348631"/>
                  <a:pt x="1908646" y="6354349"/>
                </a:cubicBezTo>
                <a:cubicBezTo>
                  <a:pt x="1912497" y="6368899"/>
                  <a:pt x="1918997" y="6393452"/>
                  <a:pt x="1928144" y="6428007"/>
                </a:cubicBezTo>
                <a:cubicBezTo>
                  <a:pt x="1937290" y="6462562"/>
                  <a:pt x="1944270" y="6488933"/>
                  <a:pt x="1949084" y="6507120"/>
                </a:cubicBezTo>
                <a:cubicBezTo>
                  <a:pt x="1936963" y="6518205"/>
                  <a:pt x="1925637" y="6525178"/>
                  <a:pt x="1915101" y="6528036"/>
                </a:cubicBezTo>
                <a:cubicBezTo>
                  <a:pt x="1879986" y="6537563"/>
                  <a:pt x="1823619" y="6473909"/>
                  <a:pt x="1745998" y="6337075"/>
                </a:cubicBezTo>
                <a:cubicBezTo>
                  <a:pt x="1668379" y="6200240"/>
                  <a:pt x="1604987" y="6138493"/>
                  <a:pt x="1555826" y="6151831"/>
                </a:cubicBezTo>
                <a:lnTo>
                  <a:pt x="1550630" y="6155357"/>
                </a:lnTo>
                <a:lnTo>
                  <a:pt x="1581829" y="6189458"/>
                </a:lnTo>
                <a:cubicBezTo>
                  <a:pt x="1602941" y="6215894"/>
                  <a:pt x="1616625" y="6240933"/>
                  <a:pt x="1622883" y="6264576"/>
                </a:cubicBezTo>
                <a:cubicBezTo>
                  <a:pt x="1613651" y="6286574"/>
                  <a:pt x="1611443" y="6306666"/>
                  <a:pt x="1616256" y="6324853"/>
                </a:cubicBezTo>
                <a:cubicBezTo>
                  <a:pt x="1608893" y="6311257"/>
                  <a:pt x="1586834" y="6291900"/>
                  <a:pt x="1550076" y="6266786"/>
                </a:cubicBezTo>
                <a:cubicBezTo>
                  <a:pt x="1544695" y="6303334"/>
                  <a:pt x="1551125" y="6334728"/>
                  <a:pt x="1569360" y="6360968"/>
                </a:cubicBezTo>
                <a:cubicBezTo>
                  <a:pt x="1590486" y="6398122"/>
                  <a:pt x="1602011" y="6420336"/>
                  <a:pt x="1603938" y="6427610"/>
                </a:cubicBezTo>
                <a:cubicBezTo>
                  <a:pt x="1605862" y="6434886"/>
                  <a:pt x="1600142" y="6455930"/>
                  <a:pt x="1586775" y="6490746"/>
                </a:cubicBezTo>
                <a:cubicBezTo>
                  <a:pt x="1573408" y="6525562"/>
                  <a:pt x="1566414" y="6548903"/>
                  <a:pt x="1565791" y="6560767"/>
                </a:cubicBezTo>
                <a:cubicBezTo>
                  <a:pt x="1543079" y="6531842"/>
                  <a:pt x="1494004" y="6488627"/>
                  <a:pt x="1418564" y="6431122"/>
                </a:cubicBezTo>
                <a:cubicBezTo>
                  <a:pt x="1424057" y="6480314"/>
                  <a:pt x="1436063" y="6504347"/>
                  <a:pt x="1454584" y="6503222"/>
                </a:cubicBezTo>
                <a:cubicBezTo>
                  <a:pt x="1407631" y="6496468"/>
                  <a:pt x="1380787" y="6480359"/>
                  <a:pt x="1374046" y="6454896"/>
                </a:cubicBezTo>
                <a:cubicBezTo>
                  <a:pt x="1378860" y="6473085"/>
                  <a:pt x="1380900" y="6445240"/>
                  <a:pt x="1380164" y="6371366"/>
                </a:cubicBezTo>
                <a:cubicBezTo>
                  <a:pt x="1380787" y="6359501"/>
                  <a:pt x="1374217" y="6341790"/>
                  <a:pt x="1360455" y="6318234"/>
                </a:cubicBezTo>
                <a:cubicBezTo>
                  <a:pt x="1350259" y="6336594"/>
                  <a:pt x="1334628" y="6348632"/>
                  <a:pt x="1313559" y="6354350"/>
                </a:cubicBezTo>
                <a:cubicBezTo>
                  <a:pt x="1317410" y="6368900"/>
                  <a:pt x="1323910" y="6393452"/>
                  <a:pt x="1333057" y="6428008"/>
                </a:cubicBezTo>
                <a:cubicBezTo>
                  <a:pt x="1342203" y="6462563"/>
                  <a:pt x="1349183" y="6488934"/>
                  <a:pt x="1353997" y="6507121"/>
                </a:cubicBezTo>
                <a:cubicBezTo>
                  <a:pt x="1341876" y="6518205"/>
                  <a:pt x="1330550" y="6525178"/>
                  <a:pt x="1320015" y="6528037"/>
                </a:cubicBezTo>
                <a:cubicBezTo>
                  <a:pt x="1284899" y="6537564"/>
                  <a:pt x="1228532" y="6473910"/>
                  <a:pt x="1150911" y="6337076"/>
                </a:cubicBezTo>
                <a:cubicBezTo>
                  <a:pt x="1073292" y="6200241"/>
                  <a:pt x="1009900" y="6138494"/>
                  <a:pt x="960739" y="6151832"/>
                </a:cubicBezTo>
                <a:cubicBezTo>
                  <a:pt x="946694" y="6155642"/>
                  <a:pt x="937122" y="6162138"/>
                  <a:pt x="932024" y="6171318"/>
                </a:cubicBezTo>
                <a:cubicBezTo>
                  <a:pt x="935196" y="6154862"/>
                  <a:pt x="935819" y="6142998"/>
                  <a:pt x="933893" y="6135724"/>
                </a:cubicBezTo>
                <a:cubicBezTo>
                  <a:pt x="951451" y="6130960"/>
                  <a:pt x="977958" y="6131564"/>
                  <a:pt x="1013412" y="6137540"/>
                </a:cubicBezTo>
                <a:cubicBezTo>
                  <a:pt x="1015960" y="6132949"/>
                  <a:pt x="1014347" y="6119743"/>
                  <a:pt x="1008570" y="6097918"/>
                </a:cubicBezTo>
                <a:cubicBezTo>
                  <a:pt x="1017236" y="6130655"/>
                  <a:pt x="981073" y="6072240"/>
                  <a:pt x="900082" y="5922675"/>
                </a:cubicBezTo>
                <a:cubicBezTo>
                  <a:pt x="824813" y="5752064"/>
                  <a:pt x="766931" y="5568938"/>
                  <a:pt x="726438" y="5373298"/>
                </a:cubicBezTo>
                <a:cubicBezTo>
                  <a:pt x="710694" y="5299596"/>
                  <a:pt x="701065" y="5263224"/>
                  <a:pt x="697554" y="5264175"/>
                </a:cubicBezTo>
                <a:lnTo>
                  <a:pt x="716669" y="5229750"/>
                </a:lnTo>
                <a:cubicBezTo>
                  <a:pt x="695883" y="5208099"/>
                  <a:pt x="682120" y="5184542"/>
                  <a:pt x="675380" y="5159081"/>
                </a:cubicBezTo>
                <a:cubicBezTo>
                  <a:pt x="657484" y="5148341"/>
                  <a:pt x="641512" y="5144879"/>
                  <a:pt x="627465" y="5148689"/>
                </a:cubicBezTo>
                <a:cubicBezTo>
                  <a:pt x="628428" y="5152327"/>
                  <a:pt x="629562" y="5163716"/>
                  <a:pt x="630864" y="5182855"/>
                </a:cubicBezTo>
                <a:cubicBezTo>
                  <a:pt x="632166" y="5201994"/>
                  <a:pt x="627550" y="5212995"/>
                  <a:pt x="617015" y="5215852"/>
                </a:cubicBezTo>
                <a:cubicBezTo>
                  <a:pt x="609992" y="5217757"/>
                  <a:pt x="606878" y="5216653"/>
                  <a:pt x="607671" y="5212539"/>
                </a:cubicBezTo>
                <a:cubicBezTo>
                  <a:pt x="608465" y="5208427"/>
                  <a:pt x="603592" y="5207797"/>
                  <a:pt x="593059" y="5210656"/>
                </a:cubicBezTo>
                <a:cubicBezTo>
                  <a:pt x="586036" y="5212562"/>
                  <a:pt x="583486" y="5217152"/>
                  <a:pt x="585412" y="5224426"/>
                </a:cubicBezTo>
                <a:cubicBezTo>
                  <a:pt x="582127" y="5155143"/>
                  <a:pt x="596287" y="5116213"/>
                  <a:pt x="627892" y="5107638"/>
                </a:cubicBezTo>
                <a:cubicBezTo>
                  <a:pt x="638425" y="5104780"/>
                  <a:pt x="646170" y="5105603"/>
                  <a:pt x="651126" y="5110106"/>
                </a:cubicBezTo>
                <a:cubicBezTo>
                  <a:pt x="656083" y="5114609"/>
                  <a:pt x="660316" y="5116385"/>
                  <a:pt x="663827" y="5115432"/>
                </a:cubicBezTo>
                <a:cubicBezTo>
                  <a:pt x="671473" y="5101662"/>
                  <a:pt x="666319" y="5067973"/>
                  <a:pt x="648366" y="5014364"/>
                </a:cubicBezTo>
                <a:cubicBezTo>
                  <a:pt x="636812" y="4970715"/>
                  <a:pt x="648111" y="4942308"/>
                  <a:pt x="682263" y="4929143"/>
                </a:cubicBezTo>
                <a:cubicBezTo>
                  <a:pt x="685776" y="4928190"/>
                  <a:pt x="695998" y="4931264"/>
                  <a:pt x="712932" y="4938366"/>
                </a:cubicBezTo>
                <a:cubicBezTo>
                  <a:pt x="710724" y="4958460"/>
                  <a:pt x="697668" y="4987342"/>
                  <a:pt x="673768" y="5025016"/>
                </a:cubicBezTo>
                <a:cubicBezTo>
                  <a:pt x="679204" y="5031338"/>
                  <a:pt x="697924" y="5059398"/>
                  <a:pt x="729922" y="5109195"/>
                </a:cubicBezTo>
                <a:cubicBezTo>
                  <a:pt x="733094" y="5092739"/>
                  <a:pt x="740259" y="5077151"/>
                  <a:pt x="751416" y="5062427"/>
                </a:cubicBezTo>
                <a:cubicBezTo>
                  <a:pt x="753002" y="5054200"/>
                  <a:pt x="748019" y="5028262"/>
                  <a:pt x="736466" y="4984613"/>
                </a:cubicBezTo>
                <a:cubicBezTo>
                  <a:pt x="742243" y="5006438"/>
                  <a:pt x="723183" y="4962875"/>
                  <a:pt x="679291" y="4853926"/>
                </a:cubicBezTo>
                <a:cubicBezTo>
                  <a:pt x="681840" y="4849337"/>
                  <a:pt x="678640" y="4844357"/>
                  <a:pt x="669691" y="4838988"/>
                </a:cubicBezTo>
                <a:cubicBezTo>
                  <a:pt x="665557" y="4851805"/>
                  <a:pt x="655843" y="4871984"/>
                  <a:pt x="640550" y="4899525"/>
                </a:cubicBezTo>
                <a:cubicBezTo>
                  <a:pt x="644628" y="4843838"/>
                  <a:pt x="635794" y="4803350"/>
                  <a:pt x="614046" y="4778062"/>
                </a:cubicBezTo>
                <a:cubicBezTo>
                  <a:pt x="605437" y="4788195"/>
                  <a:pt x="598441" y="4811535"/>
                  <a:pt x="593060" y="4848083"/>
                </a:cubicBezTo>
                <a:cubicBezTo>
                  <a:pt x="592693" y="4811145"/>
                  <a:pt x="591333" y="4779350"/>
                  <a:pt x="588983" y="4752697"/>
                </a:cubicBezTo>
                <a:lnTo>
                  <a:pt x="586211" y="4729235"/>
                </a:lnTo>
                <a:lnTo>
                  <a:pt x="617360" y="4747922"/>
                </a:lnTo>
                <a:cubicBezTo>
                  <a:pt x="623080" y="4726878"/>
                  <a:pt x="618068" y="4679505"/>
                  <a:pt x="602322" y="4605804"/>
                </a:cubicBezTo>
                <a:cubicBezTo>
                  <a:pt x="611895" y="4599308"/>
                  <a:pt x="623533" y="4586404"/>
                  <a:pt x="637239" y="4567091"/>
                </a:cubicBezTo>
                <a:cubicBezTo>
                  <a:pt x="627896" y="4503350"/>
                  <a:pt x="613398" y="4405919"/>
                  <a:pt x="593745" y="4274799"/>
                </a:cubicBezTo>
                <a:cubicBezTo>
                  <a:pt x="558404" y="4112847"/>
                  <a:pt x="538667" y="3917423"/>
                  <a:pt x="534535" y="3688524"/>
                </a:cubicBezTo>
                <a:cubicBezTo>
                  <a:pt x="533007" y="3497906"/>
                  <a:pt x="531480" y="3307288"/>
                  <a:pt x="529952" y="3116669"/>
                </a:cubicBezTo>
                <a:cubicBezTo>
                  <a:pt x="521004" y="3111302"/>
                  <a:pt x="504565" y="3116735"/>
                  <a:pt x="480636" y="3132975"/>
                </a:cubicBezTo>
                <a:cubicBezTo>
                  <a:pt x="456706" y="3149213"/>
                  <a:pt x="442192" y="3161923"/>
                  <a:pt x="437096" y="3171104"/>
                </a:cubicBezTo>
                <a:cubicBezTo>
                  <a:pt x="428218" y="3158893"/>
                  <a:pt x="409191" y="3148340"/>
                  <a:pt x="380022" y="3139440"/>
                </a:cubicBezTo>
                <a:lnTo>
                  <a:pt x="350203" y="3131796"/>
                </a:lnTo>
                <a:lnTo>
                  <a:pt x="351056" y="3128660"/>
                </a:lnTo>
                <a:cubicBezTo>
                  <a:pt x="352004" y="3121579"/>
                  <a:pt x="352706" y="3108230"/>
                  <a:pt x="353160" y="3088613"/>
                </a:cubicBezTo>
                <a:cubicBezTo>
                  <a:pt x="346760" y="3078654"/>
                  <a:pt x="350413" y="3064018"/>
                  <a:pt x="364120" y="3044705"/>
                </a:cubicBezTo>
                <a:cubicBezTo>
                  <a:pt x="348147" y="3041242"/>
                  <a:pt x="333932" y="3037301"/>
                  <a:pt x="321471" y="3032883"/>
                </a:cubicBezTo>
                <a:cubicBezTo>
                  <a:pt x="296552" y="3024051"/>
                  <a:pt x="274519" y="3026129"/>
                  <a:pt x="255376" y="3039122"/>
                </a:cubicBezTo>
                <a:lnTo>
                  <a:pt x="206016" y="3023274"/>
                </a:lnTo>
                <a:cubicBezTo>
                  <a:pt x="204091" y="3015999"/>
                  <a:pt x="202166" y="3008725"/>
                  <a:pt x="200239" y="3001449"/>
                </a:cubicBezTo>
                <a:lnTo>
                  <a:pt x="121231" y="3022885"/>
                </a:lnTo>
                <a:cubicBezTo>
                  <a:pt x="120268" y="3019249"/>
                  <a:pt x="124884" y="3008249"/>
                  <a:pt x="135079" y="2989889"/>
                </a:cubicBezTo>
                <a:cubicBezTo>
                  <a:pt x="134739" y="2974387"/>
                  <a:pt x="118597" y="2963171"/>
                  <a:pt x="86654" y="2956244"/>
                </a:cubicBezTo>
                <a:cubicBezTo>
                  <a:pt x="68814" y="2988375"/>
                  <a:pt x="59893" y="3004440"/>
                  <a:pt x="59893" y="3004440"/>
                </a:cubicBezTo>
                <a:cubicBezTo>
                  <a:pt x="52870" y="3006347"/>
                  <a:pt x="43128" y="3005090"/>
                  <a:pt x="30668" y="3000674"/>
                </a:cubicBezTo>
                <a:cubicBezTo>
                  <a:pt x="20473" y="3019034"/>
                  <a:pt x="18745" y="3040945"/>
                  <a:pt x="25485" y="3066408"/>
                </a:cubicBezTo>
                <a:cubicBezTo>
                  <a:pt x="7249" y="3040166"/>
                  <a:pt x="4983" y="3017390"/>
                  <a:pt x="18689" y="2998076"/>
                </a:cubicBezTo>
                <a:cubicBezTo>
                  <a:pt x="13252" y="2991754"/>
                  <a:pt x="7023" y="2989546"/>
                  <a:pt x="0" y="2991451"/>
                </a:cubicBezTo>
                <a:cubicBezTo>
                  <a:pt x="38210" y="2936737"/>
                  <a:pt x="51376" y="2896280"/>
                  <a:pt x="39501" y="2870081"/>
                </a:cubicBezTo>
                <a:lnTo>
                  <a:pt x="38920" y="2869172"/>
                </a:lnTo>
                <a:lnTo>
                  <a:pt x="47150" y="2876319"/>
                </a:lnTo>
                <a:cubicBezTo>
                  <a:pt x="55220" y="2881926"/>
                  <a:pt x="66605" y="2887609"/>
                  <a:pt x="81302" y="2893369"/>
                </a:cubicBezTo>
                <a:cubicBezTo>
                  <a:pt x="147624" y="2816894"/>
                  <a:pt x="179030" y="2779134"/>
                  <a:pt x="175519" y="2780086"/>
                </a:cubicBezTo>
                <a:cubicBezTo>
                  <a:pt x="235215" y="2763889"/>
                  <a:pt x="282789" y="2758779"/>
                  <a:pt x="318245" y="2764754"/>
                </a:cubicBezTo>
                <a:cubicBezTo>
                  <a:pt x="339598" y="2731670"/>
                  <a:pt x="346904" y="2702398"/>
                  <a:pt x="340165" y="2676936"/>
                </a:cubicBezTo>
                <a:cubicBezTo>
                  <a:pt x="338238" y="2669661"/>
                  <a:pt x="314903" y="2652600"/>
                  <a:pt x="270161" y="2625753"/>
                </a:cubicBezTo>
                <a:cubicBezTo>
                  <a:pt x="253905" y="2649657"/>
                  <a:pt x="233036" y="2684560"/>
                  <a:pt x="207548" y="2730461"/>
                </a:cubicBezTo>
                <a:cubicBezTo>
                  <a:pt x="188687" y="2716085"/>
                  <a:pt x="173990" y="2710325"/>
                  <a:pt x="163456" y="2713184"/>
                </a:cubicBezTo>
                <a:cubicBezTo>
                  <a:pt x="163061" y="2654811"/>
                  <a:pt x="170508" y="2611855"/>
                  <a:pt x="185801" y="2584315"/>
                </a:cubicBezTo>
                <a:cubicBezTo>
                  <a:pt x="188349" y="2579725"/>
                  <a:pt x="192172" y="2572840"/>
                  <a:pt x="197269" y="2563660"/>
                </a:cubicBezTo>
                <a:cubicBezTo>
                  <a:pt x="182882" y="2551968"/>
                  <a:pt x="174728" y="2542484"/>
                  <a:pt x="172803" y="2535210"/>
                </a:cubicBezTo>
                <a:cubicBezTo>
                  <a:pt x="181751" y="2540579"/>
                  <a:pt x="201885" y="2552660"/>
                  <a:pt x="233206" y="2571453"/>
                </a:cubicBezTo>
                <a:cubicBezTo>
                  <a:pt x="259995" y="2544690"/>
                  <a:pt x="292703" y="2526071"/>
                  <a:pt x="331331" y="2515591"/>
                </a:cubicBezTo>
                <a:lnTo>
                  <a:pt x="357666" y="2508444"/>
                </a:lnTo>
                <a:cubicBezTo>
                  <a:pt x="363386" y="2487400"/>
                  <a:pt x="367351" y="2466830"/>
                  <a:pt x="369560" y="2446737"/>
                </a:cubicBezTo>
                <a:cubicBezTo>
                  <a:pt x="372393" y="2414781"/>
                  <a:pt x="366785" y="2400707"/>
                  <a:pt x="352739" y="2404519"/>
                </a:cubicBezTo>
                <a:cubicBezTo>
                  <a:pt x="351777" y="2400880"/>
                  <a:pt x="354552" y="2386483"/>
                  <a:pt x="361065" y="2361323"/>
                </a:cubicBezTo>
                <a:cubicBezTo>
                  <a:pt x="367579" y="2336164"/>
                  <a:pt x="368910" y="2316310"/>
                  <a:pt x="365058" y="2301760"/>
                </a:cubicBezTo>
                <a:cubicBezTo>
                  <a:pt x="360245" y="2283573"/>
                  <a:pt x="353363" y="2271795"/>
                  <a:pt x="344416" y="2266426"/>
                </a:cubicBezTo>
                <a:cubicBezTo>
                  <a:pt x="340903" y="2267380"/>
                  <a:pt x="337321" y="2275173"/>
                  <a:pt x="333668" y="2289809"/>
                </a:cubicBezTo>
                <a:cubicBezTo>
                  <a:pt x="330014" y="2304446"/>
                  <a:pt x="329150" y="2315401"/>
                  <a:pt x="331076" y="2322676"/>
                </a:cubicBezTo>
                <a:cubicBezTo>
                  <a:pt x="313180" y="2311938"/>
                  <a:pt x="303268" y="2302931"/>
                  <a:pt x="301341" y="2295656"/>
                </a:cubicBezTo>
                <a:cubicBezTo>
                  <a:pt x="294602" y="2270195"/>
                  <a:pt x="306214" y="2235855"/>
                  <a:pt x="336175" y="2192639"/>
                </a:cubicBezTo>
                <a:cubicBezTo>
                  <a:pt x="340649" y="2195323"/>
                  <a:pt x="341300" y="2204893"/>
                  <a:pt x="338128" y="2221349"/>
                </a:cubicBezTo>
                <a:cubicBezTo>
                  <a:pt x="338467" y="2236850"/>
                  <a:pt x="341356" y="2247763"/>
                  <a:pt x="346794" y="2254084"/>
                </a:cubicBezTo>
                <a:cubicBezTo>
                  <a:pt x="364973" y="2237457"/>
                  <a:pt x="386326" y="2204373"/>
                  <a:pt x="410851" y="2154833"/>
                </a:cubicBezTo>
                <a:lnTo>
                  <a:pt x="372536" y="2159383"/>
                </a:lnTo>
                <a:lnTo>
                  <a:pt x="368204" y="2143012"/>
                </a:lnTo>
                <a:cubicBezTo>
                  <a:pt x="364975" y="2116599"/>
                  <a:pt x="362399" y="2099754"/>
                  <a:pt x="360472" y="2092479"/>
                </a:cubicBezTo>
                <a:cubicBezTo>
                  <a:pt x="353732" y="2067016"/>
                  <a:pt x="325132" y="2051385"/>
                  <a:pt x="274668" y="2045584"/>
                </a:cubicBezTo>
                <a:cubicBezTo>
                  <a:pt x="286788" y="2034499"/>
                  <a:pt x="304488" y="2016051"/>
                  <a:pt x="327766" y="1990242"/>
                </a:cubicBezTo>
                <a:cubicBezTo>
                  <a:pt x="332580" y="2008428"/>
                  <a:pt x="343935" y="2022891"/>
                  <a:pt x="361833" y="2033631"/>
                </a:cubicBezTo>
                <a:cubicBezTo>
                  <a:pt x="368799" y="1988855"/>
                  <a:pt x="395108" y="1960275"/>
                  <a:pt x="440756" y="1947889"/>
                </a:cubicBezTo>
                <a:cubicBezTo>
                  <a:pt x="447779" y="1945984"/>
                  <a:pt x="466470" y="1952609"/>
                  <a:pt x="496828" y="1967763"/>
                </a:cubicBezTo>
                <a:cubicBezTo>
                  <a:pt x="503511" y="1950356"/>
                  <a:pt x="517444" y="1921235"/>
                  <a:pt x="538627" y="1880400"/>
                </a:cubicBezTo>
                <a:cubicBezTo>
                  <a:pt x="559809" y="1839564"/>
                  <a:pt x="587958" y="1814384"/>
                  <a:pt x="623073" y="1804857"/>
                </a:cubicBezTo>
                <a:cubicBezTo>
                  <a:pt x="633608" y="1801999"/>
                  <a:pt x="639356" y="1802387"/>
                  <a:pt x="640319" y="1806025"/>
                </a:cubicBezTo>
                <a:cubicBezTo>
                  <a:pt x="641282" y="1809662"/>
                  <a:pt x="647031" y="1810052"/>
                  <a:pt x="657565" y="1807194"/>
                </a:cubicBezTo>
                <a:cubicBezTo>
                  <a:pt x="671612" y="1803384"/>
                  <a:pt x="682600" y="1780908"/>
                  <a:pt x="690528" y="1739770"/>
                </a:cubicBezTo>
                <a:cubicBezTo>
                  <a:pt x="694040" y="1738818"/>
                  <a:pt x="701544" y="1738731"/>
                  <a:pt x="713043" y="1739510"/>
                </a:cubicBezTo>
                <a:cubicBezTo>
                  <a:pt x="724539" y="1740289"/>
                  <a:pt x="735555" y="1739250"/>
                  <a:pt x="746090" y="1736392"/>
                </a:cubicBezTo>
                <a:cubicBezTo>
                  <a:pt x="739067" y="1738297"/>
                  <a:pt x="765545" y="1717469"/>
                  <a:pt x="825523" y="1673904"/>
                </a:cubicBezTo>
                <a:cubicBezTo>
                  <a:pt x="822635" y="1662992"/>
                  <a:pt x="808900" y="1660870"/>
                  <a:pt x="784321" y="1667539"/>
                </a:cubicBezTo>
                <a:cubicBezTo>
                  <a:pt x="789418" y="1658360"/>
                  <a:pt x="784602" y="1640172"/>
                  <a:pt x="769878" y="1612979"/>
                </a:cubicBezTo>
                <a:cubicBezTo>
                  <a:pt x="758664" y="1584832"/>
                  <a:pt x="742834" y="1567684"/>
                  <a:pt x="722388" y="1561535"/>
                </a:cubicBezTo>
                <a:cubicBezTo>
                  <a:pt x="712193" y="1579897"/>
                  <a:pt x="707096" y="1589077"/>
                  <a:pt x="707096" y="1589077"/>
                </a:cubicBezTo>
                <a:cubicBezTo>
                  <a:pt x="700073" y="1590982"/>
                  <a:pt x="690332" y="1589727"/>
                  <a:pt x="677870" y="1585310"/>
                </a:cubicBezTo>
                <a:cubicBezTo>
                  <a:pt x="675323" y="1589901"/>
                  <a:pt x="672860" y="1598366"/>
                  <a:pt x="670480" y="1610707"/>
                </a:cubicBezTo>
                <a:cubicBezTo>
                  <a:pt x="668101" y="1623049"/>
                  <a:pt x="665637" y="1631516"/>
                  <a:pt x="663089" y="1636105"/>
                </a:cubicBezTo>
                <a:cubicBezTo>
                  <a:pt x="689935" y="1652213"/>
                  <a:pt x="705764" y="1669360"/>
                  <a:pt x="710578" y="1687548"/>
                </a:cubicBezTo>
                <a:cubicBezTo>
                  <a:pt x="691718" y="1673172"/>
                  <a:pt x="664872" y="1657063"/>
                  <a:pt x="630041" y="1639222"/>
                </a:cubicBezTo>
                <a:cubicBezTo>
                  <a:pt x="625283" y="1663906"/>
                  <a:pt x="607441" y="1696036"/>
                  <a:pt x="576518" y="1735617"/>
                </a:cubicBezTo>
                <a:cubicBezTo>
                  <a:pt x="612937" y="1745228"/>
                  <a:pt x="637686" y="1746311"/>
                  <a:pt x="650769" y="1738863"/>
                </a:cubicBezTo>
                <a:cubicBezTo>
                  <a:pt x="633213" y="1743626"/>
                  <a:pt x="627322" y="1756921"/>
                  <a:pt x="633098" y="1778745"/>
                </a:cubicBezTo>
                <a:cubicBezTo>
                  <a:pt x="614238" y="1764369"/>
                  <a:pt x="599540" y="1758610"/>
                  <a:pt x="589007" y="1761468"/>
                </a:cubicBezTo>
                <a:cubicBezTo>
                  <a:pt x="578471" y="1764326"/>
                  <a:pt x="570175" y="1768527"/>
                  <a:pt x="564115" y="1774069"/>
                </a:cubicBezTo>
                <a:cubicBezTo>
                  <a:pt x="558055" y="1779612"/>
                  <a:pt x="553268" y="1782861"/>
                  <a:pt x="549756" y="1783815"/>
                </a:cubicBezTo>
                <a:lnTo>
                  <a:pt x="568872" y="1749387"/>
                </a:lnTo>
                <a:cubicBezTo>
                  <a:pt x="565021" y="1734837"/>
                  <a:pt x="550805" y="1730897"/>
                  <a:pt x="526224" y="1737566"/>
                </a:cubicBezTo>
                <a:cubicBezTo>
                  <a:pt x="528773" y="1732977"/>
                  <a:pt x="530599" y="1725658"/>
                  <a:pt x="531705" y="1715613"/>
                </a:cubicBezTo>
                <a:cubicBezTo>
                  <a:pt x="532809" y="1705566"/>
                  <a:pt x="536390" y="1697771"/>
                  <a:pt x="542451" y="1692229"/>
                </a:cubicBezTo>
                <a:cubicBezTo>
                  <a:pt x="534465" y="1690495"/>
                  <a:pt x="525204" y="1691058"/>
                  <a:pt x="514670" y="1693917"/>
                </a:cubicBezTo>
                <a:cubicBezTo>
                  <a:pt x="510281" y="1695109"/>
                  <a:pt x="506530" y="1696491"/>
                  <a:pt x="503419" y="1698067"/>
                </a:cubicBezTo>
                <a:lnTo>
                  <a:pt x="496882" y="1702740"/>
                </a:lnTo>
                <a:lnTo>
                  <a:pt x="498289" y="1690686"/>
                </a:lnTo>
                <a:cubicBezTo>
                  <a:pt x="499060" y="1682923"/>
                  <a:pt x="499873" y="1673565"/>
                  <a:pt x="500738" y="1662610"/>
                </a:cubicBezTo>
                <a:cubicBezTo>
                  <a:pt x="636045" y="1590811"/>
                  <a:pt x="708965" y="1553483"/>
                  <a:pt x="719499" y="1550624"/>
                </a:cubicBezTo>
                <a:cubicBezTo>
                  <a:pt x="747592" y="1543002"/>
                  <a:pt x="791896" y="1539754"/>
                  <a:pt x="852413" y="1540878"/>
                </a:cubicBezTo>
                <a:cubicBezTo>
                  <a:pt x="912930" y="1542003"/>
                  <a:pt x="948625" y="1548886"/>
                  <a:pt x="959500" y="1561531"/>
                </a:cubicBezTo>
                <a:cubicBezTo>
                  <a:pt x="969695" y="1543171"/>
                  <a:pt x="964087" y="1529098"/>
                  <a:pt x="942678" y="1519311"/>
                </a:cubicBezTo>
                <a:cubicBezTo>
                  <a:pt x="1024745" y="1516537"/>
                  <a:pt x="1101093" y="1534810"/>
                  <a:pt x="1171719" y="1574127"/>
                </a:cubicBezTo>
                <a:lnTo>
                  <a:pt x="1142069" y="1611410"/>
                </a:lnTo>
                <a:cubicBezTo>
                  <a:pt x="1141390" y="1580406"/>
                  <a:pt x="1121086" y="1560575"/>
                  <a:pt x="1081156" y="1551914"/>
                </a:cubicBezTo>
                <a:cubicBezTo>
                  <a:pt x="1078607" y="1556505"/>
                  <a:pt x="1079740" y="1567893"/>
                  <a:pt x="1084555" y="1586080"/>
                </a:cubicBezTo>
                <a:cubicBezTo>
                  <a:pt x="1086479" y="1593355"/>
                  <a:pt x="1091821" y="1602870"/>
                  <a:pt x="1100579" y="1614627"/>
                </a:cubicBezTo>
                <a:lnTo>
                  <a:pt x="1127684" y="1645795"/>
                </a:lnTo>
                <a:lnTo>
                  <a:pt x="1185608" y="1615223"/>
                </a:lnTo>
                <a:lnTo>
                  <a:pt x="1206189" y="1604540"/>
                </a:lnTo>
                <a:lnTo>
                  <a:pt x="1193297" y="1591663"/>
                </a:lnTo>
                <a:lnTo>
                  <a:pt x="1207655" y="1581920"/>
                </a:lnTo>
                <a:lnTo>
                  <a:pt x="1220652" y="1597032"/>
                </a:lnTo>
                <a:lnTo>
                  <a:pt x="1251995" y="1580764"/>
                </a:lnTo>
                <a:cubicBezTo>
                  <a:pt x="1288456" y="1562099"/>
                  <a:pt x="1309320" y="1552053"/>
                  <a:pt x="1314586" y="1550623"/>
                </a:cubicBezTo>
                <a:lnTo>
                  <a:pt x="1349356" y="1545403"/>
                </a:lnTo>
                <a:lnTo>
                  <a:pt x="1364702" y="1510936"/>
                </a:lnTo>
                <a:cubicBezTo>
                  <a:pt x="1368799" y="1502590"/>
                  <a:pt x="1371008" y="1499345"/>
                  <a:pt x="1371328" y="1501199"/>
                </a:cubicBezTo>
                <a:cubicBezTo>
                  <a:pt x="1368769" y="1486363"/>
                  <a:pt x="1365697" y="1479255"/>
                  <a:pt x="1362113" y="1479873"/>
                </a:cubicBezTo>
                <a:cubicBezTo>
                  <a:pt x="1358528" y="1480491"/>
                  <a:pt x="1354624" y="1479255"/>
                  <a:pt x="1350400" y="1476164"/>
                </a:cubicBezTo>
                <a:cubicBezTo>
                  <a:pt x="1344004" y="1439074"/>
                  <a:pt x="1328712" y="1382513"/>
                  <a:pt x="1304526" y="1306480"/>
                </a:cubicBezTo>
                <a:cubicBezTo>
                  <a:pt x="1299409" y="1276808"/>
                  <a:pt x="1286357" y="1233229"/>
                  <a:pt x="1265368" y="1175740"/>
                </a:cubicBezTo>
                <a:cubicBezTo>
                  <a:pt x="1253975" y="1173885"/>
                  <a:pt x="1237398" y="1163377"/>
                  <a:pt x="1215638" y="1144215"/>
                </a:cubicBezTo>
                <a:cubicBezTo>
                  <a:pt x="1216025" y="1125052"/>
                  <a:pt x="1216604" y="1096306"/>
                  <a:pt x="1217376" y="1057982"/>
                </a:cubicBezTo>
                <a:cubicBezTo>
                  <a:pt x="1178213" y="980712"/>
                  <a:pt x="1117674" y="865117"/>
                  <a:pt x="1035763" y="711196"/>
                </a:cubicBezTo>
                <a:cubicBezTo>
                  <a:pt x="1009536" y="559130"/>
                  <a:pt x="954955" y="413862"/>
                  <a:pt x="872017" y="275396"/>
                </a:cubicBezTo>
                <a:cubicBezTo>
                  <a:pt x="917843" y="305686"/>
                  <a:pt x="952276" y="334121"/>
                  <a:pt x="975315" y="360701"/>
                </a:cubicBezTo>
                <a:cubicBezTo>
                  <a:pt x="974995" y="358847"/>
                  <a:pt x="975859" y="355834"/>
                  <a:pt x="977910" y="351661"/>
                </a:cubicBezTo>
                <a:lnTo>
                  <a:pt x="985326" y="339429"/>
                </a:lnTo>
                <a:lnTo>
                  <a:pt x="983335" y="334970"/>
                </a:lnTo>
                <a:cubicBezTo>
                  <a:pt x="981000" y="326779"/>
                  <a:pt x="977753" y="310630"/>
                  <a:pt x="973596" y="286522"/>
                </a:cubicBezTo>
                <a:cubicBezTo>
                  <a:pt x="1020701" y="324230"/>
                  <a:pt x="1064928" y="345246"/>
                  <a:pt x="1106275" y="349573"/>
                </a:cubicBezTo>
                <a:cubicBezTo>
                  <a:pt x="1112165" y="340919"/>
                  <a:pt x="1114471" y="332883"/>
                  <a:pt x="1113191" y="325465"/>
                </a:cubicBezTo>
                <a:cubicBezTo>
                  <a:pt x="1112552" y="321756"/>
                  <a:pt x="1131880" y="337519"/>
                  <a:pt x="1171177" y="372753"/>
                </a:cubicBezTo>
                <a:cubicBezTo>
                  <a:pt x="1179625" y="378935"/>
                  <a:pt x="1190632" y="399953"/>
                  <a:pt x="1204198" y="435805"/>
                </a:cubicBezTo>
                <a:cubicBezTo>
                  <a:pt x="1213285" y="445695"/>
                  <a:pt x="1227430" y="452805"/>
                  <a:pt x="1246632" y="457131"/>
                </a:cubicBezTo>
                <a:cubicBezTo>
                  <a:pt x="1246632" y="457131"/>
                  <a:pt x="1265127" y="478767"/>
                  <a:pt x="1302119" y="522038"/>
                </a:cubicBezTo>
                <a:cubicBezTo>
                  <a:pt x="1325159" y="548618"/>
                  <a:pt x="1332901" y="572108"/>
                  <a:pt x="1325345" y="592507"/>
                </a:cubicBezTo>
                <a:cubicBezTo>
                  <a:pt x="1342242" y="604871"/>
                  <a:pt x="1352483" y="610743"/>
                  <a:pt x="1356067" y="610124"/>
                </a:cubicBezTo>
                <a:cubicBezTo>
                  <a:pt x="1354921" y="560672"/>
                  <a:pt x="1340781" y="500092"/>
                  <a:pt x="1313651" y="428387"/>
                </a:cubicBezTo>
                <a:cubicBezTo>
                  <a:pt x="1268091" y="314028"/>
                  <a:pt x="1244990" y="254994"/>
                  <a:pt x="1244350" y="251285"/>
                </a:cubicBezTo>
                <a:lnTo>
                  <a:pt x="1275272" y="205850"/>
                </a:lnTo>
                <a:cubicBezTo>
                  <a:pt x="1316234" y="229340"/>
                  <a:pt x="1352873" y="281265"/>
                  <a:pt x="1385187" y="361625"/>
                </a:cubicBezTo>
                <a:cubicBezTo>
                  <a:pt x="1417501" y="441985"/>
                  <a:pt x="1459836" y="494837"/>
                  <a:pt x="1512192" y="520182"/>
                </a:cubicBezTo>
                <a:cubicBezTo>
                  <a:pt x="1515136" y="515854"/>
                  <a:pt x="1515649" y="508127"/>
                  <a:pt x="1513730" y="497001"/>
                </a:cubicBezTo>
                <a:cubicBezTo>
                  <a:pt x="1511811" y="485873"/>
                  <a:pt x="1512643" y="480001"/>
                  <a:pt x="1516229" y="479383"/>
                </a:cubicBezTo>
                <a:lnTo>
                  <a:pt x="1534857" y="458983"/>
                </a:lnTo>
                <a:cubicBezTo>
                  <a:pt x="1468297" y="394078"/>
                  <a:pt x="1430859" y="337516"/>
                  <a:pt x="1422543" y="289300"/>
                </a:cubicBezTo>
                <a:cubicBezTo>
                  <a:pt x="1433683" y="268283"/>
                  <a:pt x="1437654" y="248501"/>
                  <a:pt x="1434455" y="229957"/>
                </a:cubicBezTo>
                <a:cubicBezTo>
                  <a:pt x="1440598" y="244175"/>
                  <a:pt x="1460886" y="265500"/>
                  <a:pt x="1495319" y="293936"/>
                </a:cubicBezTo>
                <a:cubicBezTo>
                  <a:pt x="1503900" y="258083"/>
                  <a:pt x="1500255" y="226247"/>
                  <a:pt x="1484385" y="198430"/>
                </a:cubicBezTo>
                <a:cubicBezTo>
                  <a:pt x="1466595" y="159487"/>
                  <a:pt x="1457061" y="136306"/>
                  <a:pt x="1455781" y="128888"/>
                </a:cubicBezTo>
                <a:cubicBezTo>
                  <a:pt x="1454502" y="121470"/>
                  <a:pt x="1462057" y="101070"/>
                  <a:pt x="1478447" y="67690"/>
                </a:cubicBezTo>
                <a:cubicBezTo>
                  <a:pt x="1494836" y="34310"/>
                  <a:pt x="1503864" y="11746"/>
                  <a:pt x="1505530" y="1"/>
                </a:cubicBezTo>
                <a:cubicBezTo>
                  <a:pt x="1525624" y="30909"/>
                  <a:pt x="1570744" y="78507"/>
                  <a:pt x="1640889" y="142795"/>
                </a:cubicBezTo>
                <a:cubicBezTo>
                  <a:pt x="1639743" y="93342"/>
                  <a:pt x="1629888" y="68307"/>
                  <a:pt x="1611326" y="67689"/>
                </a:cubicBezTo>
                <a:cubicBezTo>
                  <a:pt x="1657538" y="78815"/>
                  <a:pt x="1682884" y="97360"/>
                  <a:pt x="1687361" y="123322"/>
                </a:cubicBezTo>
                <a:cubicBezTo>
                  <a:pt x="1684162" y="104778"/>
                  <a:pt x="1679679" y="132286"/>
                  <a:pt x="1673910" y="205847"/>
                </a:cubicBezTo>
                <a:cubicBezTo>
                  <a:pt x="1672244" y="217592"/>
                  <a:pt x="1677235" y="235827"/>
                  <a:pt x="1688881" y="260553"/>
                </a:cubicBezTo>
                <a:cubicBezTo>
                  <a:pt x="1700661" y="243245"/>
                  <a:pt x="1717303" y="232736"/>
                  <a:pt x="1738810" y="229028"/>
                </a:cubicBezTo>
                <a:cubicBezTo>
                  <a:pt x="1736252" y="214191"/>
                  <a:pt x="1731934" y="189156"/>
                  <a:pt x="1725858" y="153921"/>
                </a:cubicBezTo>
                <a:cubicBezTo>
                  <a:pt x="1719781" y="118686"/>
                  <a:pt x="1715144" y="91796"/>
                  <a:pt x="1711945" y="73252"/>
                </a:cubicBezTo>
                <a:cubicBezTo>
                  <a:pt x="1725004" y="63361"/>
                  <a:pt x="1736910" y="57488"/>
                  <a:pt x="1747663" y="55633"/>
                </a:cubicBezTo>
                <a:cubicBezTo>
                  <a:pt x="1774548" y="50998"/>
                  <a:pt x="1809724" y="88434"/>
                  <a:pt x="1853197" y="167945"/>
                </a:cubicBezTo>
                <a:lnTo>
                  <a:pt x="1873391" y="208796"/>
                </a:lnTo>
                <a:lnTo>
                  <a:pt x="1928559" y="262411"/>
                </a:lnTo>
                <a:cubicBezTo>
                  <a:pt x="1946879" y="288373"/>
                  <a:pt x="1964117" y="321444"/>
                  <a:pt x="1980274" y="361624"/>
                </a:cubicBezTo>
                <a:lnTo>
                  <a:pt x="2032533" y="454880"/>
                </a:lnTo>
                <a:lnTo>
                  <a:pt x="2033653" y="455851"/>
                </a:lnTo>
                <a:cubicBezTo>
                  <a:pt x="2047145" y="463190"/>
                  <a:pt x="2060165" y="465779"/>
                  <a:pt x="2072710" y="463615"/>
                </a:cubicBezTo>
                <a:cubicBezTo>
                  <a:pt x="2087049" y="461143"/>
                  <a:pt x="2097163" y="455579"/>
                  <a:pt x="2103052" y="446924"/>
                </a:cubicBezTo>
                <a:cubicBezTo>
                  <a:pt x="2098441" y="462997"/>
                  <a:pt x="2096776" y="474742"/>
                  <a:pt x="2098056" y="482159"/>
                </a:cubicBezTo>
                <a:cubicBezTo>
                  <a:pt x="2089094" y="483705"/>
                  <a:pt x="2078021" y="483705"/>
                  <a:pt x="2064836" y="482160"/>
                </a:cubicBezTo>
                <a:lnTo>
                  <a:pt x="2060074" y="481198"/>
                </a:lnTo>
                <a:lnTo>
                  <a:pt x="2107279" y="520181"/>
                </a:lnTo>
                <a:cubicBezTo>
                  <a:pt x="2110223" y="515853"/>
                  <a:pt x="2110736" y="508126"/>
                  <a:pt x="2108817" y="497000"/>
                </a:cubicBezTo>
                <a:cubicBezTo>
                  <a:pt x="2106898" y="485872"/>
                  <a:pt x="2107730" y="480000"/>
                  <a:pt x="2111316" y="479382"/>
                </a:cubicBezTo>
                <a:lnTo>
                  <a:pt x="2129944" y="458982"/>
                </a:lnTo>
                <a:cubicBezTo>
                  <a:pt x="2063384" y="394077"/>
                  <a:pt x="2025946" y="337515"/>
                  <a:pt x="2017630" y="289299"/>
                </a:cubicBezTo>
                <a:cubicBezTo>
                  <a:pt x="2028770" y="268282"/>
                  <a:pt x="2032741" y="248500"/>
                  <a:pt x="2029542" y="229956"/>
                </a:cubicBezTo>
                <a:cubicBezTo>
                  <a:pt x="2035685" y="244174"/>
                  <a:pt x="2055973" y="265500"/>
                  <a:pt x="2090406" y="293935"/>
                </a:cubicBezTo>
                <a:cubicBezTo>
                  <a:pt x="2098987" y="258082"/>
                  <a:pt x="2095342" y="226247"/>
                  <a:pt x="2079472" y="198429"/>
                </a:cubicBezTo>
                <a:cubicBezTo>
                  <a:pt x="2061682" y="159486"/>
                  <a:pt x="2052148" y="136305"/>
                  <a:pt x="2050868" y="128887"/>
                </a:cubicBezTo>
                <a:cubicBezTo>
                  <a:pt x="2049589" y="121469"/>
                  <a:pt x="2057144" y="101070"/>
                  <a:pt x="2073534" y="67689"/>
                </a:cubicBezTo>
                <a:cubicBezTo>
                  <a:pt x="2089923" y="34309"/>
                  <a:pt x="2098951" y="11746"/>
                  <a:pt x="2100617" y="0"/>
                </a:cubicBezTo>
                <a:close/>
              </a:path>
            </a:pathLst>
          </a:cu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99883" y="116595"/>
            <a:ext cx="2556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사용 설명서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3BBFC5-793C-42C0-B376-07CA1453B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357" y="934357"/>
            <a:ext cx="3857172" cy="5224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7281867" y="378205"/>
            <a:ext cx="2768219" cy="646331"/>
          </a:xfrm>
          <a:prstGeom prst="rect">
            <a:avLst/>
          </a:prstGeom>
          <a:noFill/>
          <a:ln>
            <a:solidFill>
              <a:srgbClr val="DEDED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Profile Page</a:t>
            </a:r>
          </a:p>
        </p:txBody>
      </p:sp>
      <p:cxnSp>
        <p:nvCxnSpPr>
          <p:cNvPr id="7" name="직선 화살표 연결선 6"/>
          <p:cNvCxnSpPr/>
          <p:nvPr/>
        </p:nvCxnSpPr>
        <p:spPr>
          <a:xfrm flipV="1">
            <a:off x="2554514" y="1634925"/>
            <a:ext cx="2951527" cy="13581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5506041" y="1364280"/>
            <a:ext cx="5121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/>
                <a:cs typeface="에스코어 드림 4 Regular" pitchFamily="34" charset="0"/>
              </a:rPr>
              <a:t>·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프로필 사진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A75E1-024D-4182-9B0F-1965CD824D89}"/>
              </a:ext>
            </a:extLst>
          </p:cNvPr>
          <p:cNvSpPr txBox="1"/>
          <p:nvPr/>
        </p:nvSpPr>
        <p:spPr>
          <a:xfrm>
            <a:off x="6282556" y="3546690"/>
            <a:ext cx="5575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·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 회원 정보 버튼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에스코어 드림 4 Regular" pitchFamily="34" charset="0"/>
            </a:endParaRPr>
          </a:p>
          <a:p>
            <a:pPr algn="just"/>
            <a:r>
              <a:rPr lang="ko-KR" altLang="en-US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클릭 시 </a:t>
            </a:r>
            <a:r>
              <a:rPr lang="ko-KR" altLang="en-US" sz="1600" dirty="0" err="1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어코디언</a:t>
            </a:r>
            <a:r>
              <a:rPr lang="ko-KR" altLang="en-US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 시킴 </a:t>
            </a:r>
            <a:r>
              <a:rPr lang="en-US" altLang="ko-KR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/ </a:t>
            </a:r>
            <a:r>
              <a:rPr lang="ko-KR" altLang="en-US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아이콘 돌아가도록 함</a:t>
            </a:r>
            <a:r>
              <a:rPr lang="en-US" altLang="ko-KR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 </a:t>
            </a:r>
            <a:r>
              <a:rPr lang="ko-KR" altLang="en-US" sz="1600" dirty="0">
                <a:latin typeface="Noto Sans KR" panose="020B0500000000000000" pitchFamily="34" charset="-127"/>
                <a:ea typeface="Noto Sans KR" panose="020B0500000000000000" pitchFamily="34" charset="-127"/>
                <a:cs typeface="에스코어 드림 4 Regular" pitchFamily="34" charset="0"/>
              </a:rPr>
              <a:t> 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5175468" y="3730171"/>
            <a:ext cx="1107088" cy="13968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7321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05E1C-2564-4969-AF5E-37DDDD58AAD6}"/>
              </a:ext>
            </a:extLst>
          </p:cNvPr>
          <p:cNvSpPr txBox="1"/>
          <p:nvPr/>
        </p:nvSpPr>
        <p:spPr>
          <a:xfrm>
            <a:off x="167263" y="186496"/>
            <a:ext cx="3724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Lato" panose="020F0502020204030203" pitchFamily="34" charset="0"/>
              </a:rPr>
              <a:t>디자인 가이드</a:t>
            </a:r>
            <a:endParaRPr 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Lato" panose="020F0502020204030203" pitchFamily="34" charset="0"/>
            </a:endParaRPr>
          </a:p>
        </p:txBody>
      </p:sp>
      <p:pic>
        <p:nvPicPr>
          <p:cNvPr id="4" name="그림 개체 틀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5" b="13975"/>
          <a:stretch>
            <a:fillRect/>
          </a:stretch>
        </p:blipFill>
        <p:spPr>
          <a:xfrm>
            <a:off x="652052" y="1652459"/>
            <a:ext cx="3550275" cy="3842314"/>
          </a:xfrm>
        </p:spPr>
      </p:pic>
      <p:sp>
        <p:nvSpPr>
          <p:cNvPr id="18" name="AutoShape 2">
            <a:extLst>
              <a:ext uri="{FF2B5EF4-FFF2-40B4-BE49-F238E27FC236}">
                <a16:creationId xmlns:a16="http://schemas.microsoft.com/office/drawing/2014/main" id="{56BD38C5-8E12-45F4-A879-4EDE3BE3B2B6}"/>
              </a:ext>
            </a:extLst>
          </p:cNvPr>
          <p:cNvSpPr>
            <a:spLocks/>
          </p:cNvSpPr>
          <p:nvPr/>
        </p:nvSpPr>
        <p:spPr bwMode="auto">
          <a:xfrm>
            <a:off x="398497" y="1364342"/>
            <a:ext cx="4057387" cy="4412343"/>
          </a:xfrm>
          <a:custGeom>
            <a:avLst/>
            <a:gdLst/>
            <a:ahLst/>
            <a:cxnLst/>
            <a:rect l="0" t="0" r="r" b="b"/>
            <a:pathLst>
              <a:path w="21600" h="21251">
                <a:moveTo>
                  <a:pt x="0" y="7472"/>
                </a:moveTo>
                <a:cubicBezTo>
                  <a:pt x="0" y="6079"/>
                  <a:pt x="1085" y="4368"/>
                  <a:pt x="2412" y="3670"/>
                </a:cubicBezTo>
                <a:lnTo>
                  <a:pt x="8389" y="523"/>
                </a:lnTo>
                <a:cubicBezTo>
                  <a:pt x="9715" y="-175"/>
                  <a:pt x="11885" y="-175"/>
                  <a:pt x="13211" y="523"/>
                </a:cubicBezTo>
                <a:lnTo>
                  <a:pt x="19188" y="3670"/>
                </a:lnTo>
                <a:cubicBezTo>
                  <a:pt x="20515" y="4368"/>
                  <a:pt x="21600" y="6079"/>
                  <a:pt x="21600" y="7472"/>
                </a:cubicBezTo>
                <a:lnTo>
                  <a:pt x="21600" y="13778"/>
                </a:lnTo>
                <a:cubicBezTo>
                  <a:pt x="21600" y="15171"/>
                  <a:pt x="20515" y="16882"/>
                  <a:pt x="19188" y="17580"/>
                </a:cubicBezTo>
                <a:lnTo>
                  <a:pt x="13211" y="20727"/>
                </a:lnTo>
                <a:cubicBezTo>
                  <a:pt x="11885" y="21425"/>
                  <a:pt x="9715" y="21425"/>
                  <a:pt x="8389" y="20727"/>
                </a:cubicBezTo>
                <a:lnTo>
                  <a:pt x="2412" y="17580"/>
                </a:lnTo>
                <a:cubicBezTo>
                  <a:pt x="1085" y="16882"/>
                  <a:pt x="0" y="15171"/>
                  <a:pt x="0" y="13778"/>
                </a:cubicBezTo>
                <a:lnTo>
                  <a:pt x="0" y="7472"/>
                </a:lnTo>
                <a:close/>
                <a:moveTo>
                  <a:pt x="0" y="7472"/>
                </a:moveTo>
              </a:path>
            </a:pathLst>
          </a:custGeom>
          <a:noFill/>
          <a:ln w="76200">
            <a:solidFill>
              <a:schemeClr val="bg1">
                <a:lumMod val="75000"/>
              </a:schemeClr>
            </a:solidFill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직사각형 4"/>
          <p:cNvSpPr/>
          <p:nvPr/>
        </p:nvSpPr>
        <p:spPr>
          <a:xfrm>
            <a:off x="4934856" y="771271"/>
            <a:ext cx="6734630" cy="5484386"/>
          </a:xfrm>
          <a:prstGeom prst="rect">
            <a:avLst/>
          </a:prstGeom>
          <a:solidFill>
            <a:srgbClr val="DED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52571" y="944573"/>
            <a:ext cx="19069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Source Sans Pro Black"/>
              </a:rPr>
              <a:t>1. Fonts</a:t>
            </a:r>
            <a:endParaRPr lang="ko-KR" altLang="en-US" sz="4000" dirty="0">
              <a:latin typeface="Source Sans Pro Black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236708" y="3595658"/>
            <a:ext cx="18724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Source Sans Pro Black"/>
              </a:rPr>
              <a:t>2. Color</a:t>
            </a:r>
            <a:endParaRPr lang="ko-KR" altLang="en-US" sz="4000" dirty="0">
              <a:latin typeface="Source Sans Pro Black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245824" y="4303544"/>
            <a:ext cx="3276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Source Sans Pro Black"/>
              </a:rPr>
              <a:t>Main color : #FFF , #000</a:t>
            </a:r>
            <a:endParaRPr lang="ko-KR" altLang="en-US" sz="2400" dirty="0">
              <a:latin typeface="Source Sans Pro Black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36708" y="5033108"/>
            <a:ext cx="28336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Source Sans Pro Black"/>
              </a:rPr>
              <a:t>Point color : #ff6000</a:t>
            </a:r>
            <a:endParaRPr lang="ko-KR" altLang="en-US" sz="2400" dirty="0">
              <a:latin typeface="Source Sans Pro Black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8627315" y="4251348"/>
            <a:ext cx="508000" cy="50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>
            <a:off x="9474862" y="4251348"/>
            <a:ext cx="508000" cy="508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8627315" y="4999502"/>
            <a:ext cx="508000" cy="508000"/>
          </a:xfrm>
          <a:prstGeom prst="ellipse">
            <a:avLst/>
          </a:prstGeom>
          <a:solidFill>
            <a:srgbClr val="FF6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5152571" y="1689525"/>
            <a:ext cx="2444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Source Sans Pro Black"/>
              </a:rPr>
              <a:t>Main Fonts: JOST</a:t>
            </a:r>
            <a:endParaRPr lang="ko-KR" altLang="en-US" sz="2400" dirty="0">
              <a:latin typeface="Source Sans Pro Black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152571" y="2189402"/>
            <a:ext cx="3280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Source Sans Pro Black"/>
              </a:rPr>
              <a:t>Sub Fonts:  </a:t>
            </a:r>
            <a:r>
              <a:rPr lang="en-US" altLang="ko-KR" sz="2400" dirty="0" err="1">
                <a:latin typeface="Source Sans Pro Black"/>
              </a:rPr>
              <a:t>Notosans</a:t>
            </a:r>
            <a:r>
              <a:rPr lang="en-US" altLang="ko-KR" sz="2400" dirty="0">
                <a:latin typeface="Source Sans Pro Black"/>
              </a:rPr>
              <a:t> </a:t>
            </a:r>
            <a:r>
              <a:rPr lang="en-US" altLang="ko-KR" sz="2400" dirty="0" err="1">
                <a:latin typeface="Source Sans Pro Black"/>
              </a:rPr>
              <a:t>kr</a:t>
            </a:r>
            <a:endParaRPr lang="ko-KR" altLang="en-US" sz="2400" dirty="0">
              <a:latin typeface="Source Sans Pro Black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152571" y="2762256"/>
            <a:ext cx="3718134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Source Sans Pro Black"/>
              </a:rPr>
              <a:t>Fonts size:  </a:t>
            </a:r>
            <a:r>
              <a:rPr lang="en-US" altLang="ko-KR" sz="1100" dirty="0">
                <a:latin typeface="Source Sans Pro Black"/>
              </a:rPr>
              <a:t>11px</a:t>
            </a:r>
            <a:r>
              <a:rPr lang="en-US" altLang="ko-KR" sz="2400" dirty="0">
                <a:latin typeface="Source Sans Pro Black"/>
              </a:rPr>
              <a:t> </a:t>
            </a:r>
            <a:r>
              <a:rPr lang="en-US" altLang="ko-KR" sz="1500" dirty="0">
                <a:latin typeface="Source Sans Pro Black"/>
              </a:rPr>
              <a:t>15px  </a:t>
            </a:r>
            <a:r>
              <a:rPr lang="en-US" altLang="ko-KR" dirty="0">
                <a:latin typeface="Source Sans Pro Black"/>
              </a:rPr>
              <a:t>18px </a:t>
            </a:r>
            <a:r>
              <a:rPr lang="en-US" altLang="ko-KR" sz="1600" dirty="0">
                <a:latin typeface="Source Sans Pro Black"/>
              </a:rPr>
              <a:t> </a:t>
            </a:r>
            <a:r>
              <a:rPr lang="en-US" altLang="ko-KR" sz="2000" dirty="0">
                <a:latin typeface="Source Sans Pro Black"/>
              </a:rPr>
              <a:t>20px </a:t>
            </a:r>
            <a:endParaRPr lang="ko-KR" altLang="en-US" sz="2000" dirty="0">
              <a:latin typeface="Source Sans Pro Black"/>
            </a:endParaRPr>
          </a:p>
          <a:p>
            <a:endParaRPr lang="ko-KR" altLang="en-US" sz="1500" dirty="0">
              <a:latin typeface="Source Sans Pro Black"/>
            </a:endParaRPr>
          </a:p>
        </p:txBody>
      </p:sp>
    </p:spTree>
    <p:extLst>
      <p:ext uri="{BB962C8B-B14F-4D97-AF65-F5344CB8AC3E}">
        <p14:creationId xmlns:p14="http://schemas.microsoft.com/office/powerpoint/2010/main" val="6983814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646EB15-BEA9-4206-97F5-7AB7B90F7D34}"/>
              </a:ext>
            </a:extLst>
          </p:cNvPr>
          <p:cNvSpPr/>
          <p:nvPr/>
        </p:nvSpPr>
        <p:spPr>
          <a:xfrm>
            <a:off x="110679" y="1669688"/>
            <a:ext cx="1543950" cy="34823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324E98-F1AF-47DD-9EB7-9623E254316F}"/>
              </a:ext>
            </a:extLst>
          </p:cNvPr>
          <p:cNvSpPr txBox="1"/>
          <p:nvPr/>
        </p:nvSpPr>
        <p:spPr>
          <a:xfrm>
            <a:off x="1015561" y="2951552"/>
            <a:ext cx="59604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2">
                    <a:lumMod val="10000"/>
                  </a:schemeClr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  <a:cs typeface="Lato" panose="020F0502020204030203" pitchFamily="34" charset="0"/>
              </a:rPr>
              <a:t>Thank you!</a:t>
            </a:r>
          </a:p>
        </p:txBody>
      </p:sp>
      <p:pic>
        <p:nvPicPr>
          <p:cNvPr id="10" name="그림 개체 틀 9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2" r="19962"/>
          <a:stretch>
            <a:fillRect/>
          </a:stretch>
        </p:blipFill>
        <p:spPr>
          <a:xfrm>
            <a:off x="6778172" y="2540342"/>
            <a:ext cx="2965342" cy="3295127"/>
          </a:xfrm>
        </p:spPr>
      </p:pic>
      <p:pic>
        <p:nvPicPr>
          <p:cNvPr id="9" name="그림 개체 틀 8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" b="694"/>
          <a:stretch>
            <a:fillRect/>
          </a:stretch>
        </p:blipFill>
        <p:spPr>
          <a:xfrm>
            <a:off x="7729712" y="1"/>
            <a:ext cx="4462288" cy="6857999"/>
          </a:xfrm>
        </p:spPr>
      </p:pic>
    </p:spTree>
    <p:extLst>
      <p:ext uri="{BB962C8B-B14F-4D97-AF65-F5344CB8AC3E}">
        <p14:creationId xmlns:p14="http://schemas.microsoft.com/office/powerpoint/2010/main" val="1045601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E7D2CE6-1309-4B15-8F0F-71EAE09C371B}"/>
              </a:ext>
            </a:extLst>
          </p:cNvPr>
          <p:cNvSpPr/>
          <p:nvPr/>
        </p:nvSpPr>
        <p:spPr>
          <a:xfrm>
            <a:off x="628970" y="595218"/>
            <a:ext cx="5893484" cy="53820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4A205-87AA-47E9-85A3-E9087369F6F3}"/>
              </a:ext>
            </a:extLst>
          </p:cNvPr>
          <p:cNvSpPr txBox="1"/>
          <p:nvPr/>
        </p:nvSpPr>
        <p:spPr>
          <a:xfrm>
            <a:off x="2026516" y="2628603"/>
            <a:ext cx="2987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000" spc="600" dirty="0">
                <a:latin typeface="Noto Sans KR" panose="020B0500000000000000" pitchFamily="34" charset="-127"/>
                <a:ea typeface="Noto Sans KR" panose="020B0500000000000000" pitchFamily="34" charset="-127"/>
                <a:cs typeface="Open Sans" panose="020B0606030504020204" pitchFamily="34" charset="0"/>
              </a:rPr>
              <a:t>브랜드 소개</a:t>
            </a:r>
            <a:endParaRPr lang="en-US" sz="1000" spc="600" dirty="0"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061C0A4A-2EF0-413C-BC8A-4500EF846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2993" y="3422195"/>
            <a:ext cx="4105437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Obey Clothing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은 아티스트 </a:t>
            </a:r>
            <a:r>
              <a:rPr lang="en-US" altLang="ko-KR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Sheparrd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Fairey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에 의 해 탄생했습니다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레슬러 자이언트 </a:t>
            </a:r>
            <a:r>
              <a:rPr lang="ko-KR" altLang="en-US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앙드레의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얼굴을 아이콘으로 만들어 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2001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년도 스트리트 </a:t>
            </a:r>
            <a:r>
              <a:rPr lang="ko-KR" altLang="en-US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씬에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첫 발 을 내디딘 브랜드입니다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현재는 명실상부한 최고의 스트리트 </a:t>
            </a:r>
            <a:r>
              <a:rPr lang="ko-KR" altLang="en-US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브랜드중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하나로 그 위치를 공고히 하며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초심을 잃지 않고 자신들의 생각과 문화를 대중들과 스트리트 </a:t>
            </a:r>
            <a:r>
              <a:rPr lang="ko-KR" altLang="en-US" sz="1000" dirty="0" err="1">
                <a:latin typeface="Noto Sans KR" panose="020B0500000000000000" pitchFamily="34" charset="-127"/>
                <a:ea typeface="Noto Sans KR" panose="020B0500000000000000" pitchFamily="34" charset="-127"/>
              </a:rPr>
              <a:t>웨어를</a:t>
            </a:r>
            <a:r>
              <a:rPr lang="ko-KR" altLang="en-US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통해 소통하고 있습니다</a:t>
            </a:r>
            <a:r>
              <a:rPr lang="en-US" altLang="ko-KR" sz="10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  <a:endParaRPr lang="en-US" altLang="en-US" sz="1000" dirty="0">
              <a:latin typeface="Noto Sans KR" panose="020B0500000000000000" pitchFamily="34" charset="-127"/>
              <a:ea typeface="Noto Sans KR" panose="020B0500000000000000" pitchFamily="34" charset="-127"/>
              <a:cs typeface="Open Sans" panose="020B06060305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202003-01B3-40C6-A4B2-5D9A887542C2}"/>
              </a:ext>
            </a:extLst>
          </p:cNvPr>
          <p:cNvSpPr/>
          <p:nvPr/>
        </p:nvSpPr>
        <p:spPr>
          <a:xfrm>
            <a:off x="8089478" y="375956"/>
            <a:ext cx="3483429" cy="6092479"/>
          </a:xfrm>
          <a:prstGeom prst="rect">
            <a:avLst/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430930-2040-46BF-9FAB-1C01AC5C072F}"/>
              </a:ext>
            </a:extLst>
          </p:cNvPr>
          <p:cNvSpPr txBox="1"/>
          <p:nvPr/>
        </p:nvSpPr>
        <p:spPr>
          <a:xfrm>
            <a:off x="8434912" y="5136320"/>
            <a:ext cx="2987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OBEY</a:t>
            </a:r>
            <a:r>
              <a:rPr lang="ko-KR" altLang="en-US" sz="10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 브랜드 소개</a:t>
            </a:r>
            <a:endParaRPr lang="en-US" sz="1000" i="1" dirty="0">
              <a:latin typeface="Source Sans Pro" panose="020B05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849380-610B-4462-9553-E7E83D342AFF}"/>
              </a:ext>
            </a:extLst>
          </p:cNvPr>
          <p:cNvSpPr txBox="1"/>
          <p:nvPr/>
        </p:nvSpPr>
        <p:spPr>
          <a:xfrm>
            <a:off x="1658306" y="1139646"/>
            <a:ext cx="3724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i="1" dirty="0">
                <a:solidFill>
                  <a:schemeClr val="bg2">
                    <a:lumMod val="10000"/>
                  </a:schemeClr>
                </a:solidFill>
                <a:latin typeface="Source Sans Pro" panose="020B0503030403020204" pitchFamily="34" charset="0"/>
                <a:ea typeface="Lato" panose="020F0502020204030203" pitchFamily="34" charset="0"/>
                <a:cs typeface="Lato" panose="020F0502020204030203" pitchFamily="34" charset="0"/>
              </a:rPr>
              <a:t>OBEY</a:t>
            </a:r>
          </a:p>
        </p:txBody>
      </p:sp>
      <p:pic>
        <p:nvPicPr>
          <p:cNvPr id="4" name="그림 개체 틀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3" r="23863"/>
          <a:stretch>
            <a:fillRect/>
          </a:stretch>
        </p:blipFill>
        <p:spPr>
          <a:xfrm>
            <a:off x="8267966" y="979465"/>
            <a:ext cx="3154621" cy="4021331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2535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DE940D-C9C3-45BE-AE9C-831CBDB39901}"/>
              </a:ext>
            </a:extLst>
          </p:cNvPr>
          <p:cNvSpPr/>
          <p:nvPr/>
        </p:nvSpPr>
        <p:spPr>
          <a:xfrm>
            <a:off x="1771650" y="2017134"/>
            <a:ext cx="8972549" cy="3178980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DB10B-FA62-44AB-A5D3-15856A6FCA66}"/>
              </a:ext>
            </a:extLst>
          </p:cNvPr>
          <p:cNvSpPr txBox="1"/>
          <p:nvPr/>
        </p:nvSpPr>
        <p:spPr bwMode="auto">
          <a:xfrm>
            <a:off x="3704424" y="3080235"/>
            <a:ext cx="49805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1. </a:t>
            </a:r>
            <a:r>
              <a:rPr lang="ko-KR" altLang="en-US" sz="4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제작목표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372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56BD38C5-8E12-45F4-A879-4EDE3BE3B2B6}"/>
              </a:ext>
            </a:extLst>
          </p:cNvPr>
          <p:cNvSpPr>
            <a:spLocks/>
          </p:cNvSpPr>
          <p:nvPr/>
        </p:nvSpPr>
        <p:spPr bwMode="auto">
          <a:xfrm>
            <a:off x="870705" y="873892"/>
            <a:ext cx="4649021" cy="5031442"/>
          </a:xfrm>
          <a:custGeom>
            <a:avLst/>
            <a:gdLst/>
            <a:ahLst/>
            <a:cxnLst/>
            <a:rect l="0" t="0" r="r" b="b"/>
            <a:pathLst>
              <a:path w="21600" h="21251">
                <a:moveTo>
                  <a:pt x="0" y="7472"/>
                </a:moveTo>
                <a:cubicBezTo>
                  <a:pt x="0" y="6079"/>
                  <a:pt x="1085" y="4368"/>
                  <a:pt x="2412" y="3670"/>
                </a:cubicBezTo>
                <a:lnTo>
                  <a:pt x="8389" y="523"/>
                </a:lnTo>
                <a:cubicBezTo>
                  <a:pt x="9715" y="-175"/>
                  <a:pt x="11885" y="-175"/>
                  <a:pt x="13211" y="523"/>
                </a:cubicBezTo>
                <a:lnTo>
                  <a:pt x="19188" y="3670"/>
                </a:lnTo>
                <a:cubicBezTo>
                  <a:pt x="20515" y="4368"/>
                  <a:pt x="21600" y="6079"/>
                  <a:pt x="21600" y="7472"/>
                </a:cubicBezTo>
                <a:lnTo>
                  <a:pt x="21600" y="13778"/>
                </a:lnTo>
                <a:cubicBezTo>
                  <a:pt x="21600" y="15171"/>
                  <a:pt x="20515" y="16882"/>
                  <a:pt x="19188" y="17580"/>
                </a:cubicBezTo>
                <a:lnTo>
                  <a:pt x="13211" y="20727"/>
                </a:lnTo>
                <a:cubicBezTo>
                  <a:pt x="11885" y="21425"/>
                  <a:pt x="9715" y="21425"/>
                  <a:pt x="8389" y="20727"/>
                </a:cubicBezTo>
                <a:lnTo>
                  <a:pt x="2412" y="17580"/>
                </a:lnTo>
                <a:cubicBezTo>
                  <a:pt x="1085" y="16882"/>
                  <a:pt x="0" y="15171"/>
                  <a:pt x="0" y="13778"/>
                </a:cubicBezTo>
                <a:lnTo>
                  <a:pt x="0" y="7472"/>
                </a:lnTo>
                <a:close/>
                <a:moveTo>
                  <a:pt x="0" y="7472"/>
                </a:moveTo>
              </a:path>
            </a:pathLst>
          </a:custGeom>
          <a:noFill/>
          <a:ln w="76200">
            <a:solidFill>
              <a:schemeClr val="bg1">
                <a:lumMod val="75000"/>
              </a:schemeClr>
            </a:solidFill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819338" y="1818271"/>
            <a:ext cx="4529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제작 목표 및 </a:t>
            </a:r>
            <a:r>
              <a:rPr lang="ko-KR" altLang="en-US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제작동기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5" name="그림 개체 틀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1" r="19251"/>
          <a:stretch>
            <a:fillRect/>
          </a:stretch>
        </p:blipFill>
        <p:spPr/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819338" y="2615317"/>
            <a:ext cx="408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-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온라인 주문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전용앱의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필요성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786677" y="3451309"/>
            <a:ext cx="408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-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이벤트 및 광고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알람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819336" y="4376180"/>
            <a:ext cx="408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-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고정 고객 확보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786677" y="2929198"/>
            <a:ext cx="4501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20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대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~40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대 대부분이 스마트폰을 통한 주문을 더 편리하게 생각함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847115" y="3761736"/>
            <a:ext cx="4501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앱 </a:t>
            </a:r>
            <a:r>
              <a:rPr lang="ko-KR" altLang="en-US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알람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기능을 통하여 이벤트 및 할인 안내 가능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085215-E6A1-4748-9741-84F28FE05502}"/>
              </a:ext>
            </a:extLst>
          </p:cNvPr>
          <p:cNvSpPr txBox="1"/>
          <p:nvPr/>
        </p:nvSpPr>
        <p:spPr>
          <a:xfrm>
            <a:off x="6819336" y="4732052"/>
            <a:ext cx="4501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앱을 다운 받음으로서 상품페이지로의 고정적 유입을 확보함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503030403020204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33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DE940D-C9C3-45BE-AE9C-831CBDB39901}"/>
              </a:ext>
            </a:extLst>
          </p:cNvPr>
          <p:cNvSpPr/>
          <p:nvPr/>
        </p:nvSpPr>
        <p:spPr>
          <a:xfrm>
            <a:off x="1771650" y="2017134"/>
            <a:ext cx="8972549" cy="3178980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DB10B-FA62-44AB-A5D3-15856A6FCA66}"/>
              </a:ext>
            </a:extLst>
          </p:cNvPr>
          <p:cNvSpPr txBox="1"/>
          <p:nvPr/>
        </p:nvSpPr>
        <p:spPr bwMode="auto">
          <a:xfrm>
            <a:off x="3704424" y="3080235"/>
            <a:ext cx="49805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2. </a:t>
            </a:r>
            <a:r>
              <a: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문제점 및 개선점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333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23E9D-509A-49E3-B6F8-2A7E75DC4EEF}"/>
              </a:ext>
            </a:extLst>
          </p:cNvPr>
          <p:cNvSpPr txBox="1"/>
          <p:nvPr/>
        </p:nvSpPr>
        <p:spPr>
          <a:xfrm>
            <a:off x="-321823" y="201012"/>
            <a:ext cx="4556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문제점 및 개선점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899657" y="1832307"/>
            <a:ext cx="3990916" cy="600164"/>
            <a:chOff x="4883167" y="4166027"/>
            <a:chExt cx="3990916" cy="6001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5" y="4166027"/>
              <a:ext cx="255694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tabLst>
                  <a:tab pos="1611313" algn="l"/>
                </a:tabLst>
              </a:pPr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탭메뉴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 및 슬라이드 배치가 없어 정적인 느낌이 강하다</a:t>
              </a:r>
              <a:endParaRPr lang="id-ID" sz="1100" spc="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panose="020B0403030403020204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7" y="4228270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문제점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pic>
        <p:nvPicPr>
          <p:cNvPr id="25" name="Object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63635" y="633487"/>
            <a:ext cx="2115154" cy="5909991"/>
          </a:xfrm>
          <a:prstGeom prst="rect">
            <a:avLst/>
          </a:prstGeom>
        </p:spPr>
      </p:pic>
      <p:grpSp>
        <p:nvGrpSpPr>
          <p:cNvPr id="2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899656" y="4511194"/>
            <a:ext cx="3990917" cy="854080"/>
            <a:chOff x="4883166" y="4166027"/>
            <a:chExt cx="3990917" cy="85408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5" y="4166027"/>
              <a:ext cx="2556948" cy="854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tabLst>
                  <a:tab pos="1611313" algn="l"/>
                </a:tabLst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Welcome 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페이지 혹은 중간 섹션에 슬라이드나 </a:t>
              </a:r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탭메뉴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Light" panose="020B0403030403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 혹은 동영상 등을 삽입하여 정적인 느낌이 없도록 만든다 </a:t>
              </a:r>
              <a:endParaRPr lang="id-ID" sz="1100" spc="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panose="020B0403030403020204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6" y="4346845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개선점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475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23E9D-509A-49E3-B6F8-2A7E75DC4EEF}"/>
              </a:ext>
            </a:extLst>
          </p:cNvPr>
          <p:cNvSpPr txBox="1"/>
          <p:nvPr/>
        </p:nvSpPr>
        <p:spPr>
          <a:xfrm>
            <a:off x="-321823" y="201012"/>
            <a:ext cx="4556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문제점 및 개선점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1840620"/>
            <a:ext cx="3990916" cy="600164"/>
            <a:chOff x="4883167" y="4166027"/>
            <a:chExt cx="3990916" cy="6001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5" y="4166027"/>
              <a:ext cx="255694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해더에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로그인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버튼이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없어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로그인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및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회원가입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버튼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찾기에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시간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걸린다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  <a:p>
              <a:pPr algn="just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편리성이 떨어진다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4 Regular" pitchFamily="34" charset="0"/>
                <a:cs typeface="에스코어 드림 4 Regular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7" y="4228270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문제점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2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4444693"/>
            <a:ext cx="4292343" cy="769441"/>
            <a:chOff x="4883166" y="4166027"/>
            <a:chExt cx="4292343" cy="76944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4" y="4166027"/>
              <a:ext cx="28583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트리거버튼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,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로그인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버튼을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해더에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배치한다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  <a:p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홈버튼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,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장바구니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,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,</a:t>
              </a:r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회원목록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등은 하단에 버튼 형식으로 </a:t>
              </a:r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픽스하여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편하게 이용할 수 있도록 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  <a:endParaRPr lang="id-ID" sz="1100" spc="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panose="020B0403030403020204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6" y="4346845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개선점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0" name="그룹 1001"/>
          <p:cNvGrpSpPr/>
          <p:nvPr/>
        </p:nvGrpSpPr>
        <p:grpSpPr>
          <a:xfrm>
            <a:off x="2920172" y="1249233"/>
            <a:ext cx="4003141" cy="4730652"/>
            <a:chOff x="6579619" y="1960291"/>
            <a:chExt cx="5453343" cy="7101591"/>
          </a:xfrm>
        </p:grpSpPr>
        <p:pic>
          <p:nvPicPr>
            <p:cNvPr id="11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79619" y="1960291"/>
              <a:ext cx="5453343" cy="7101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291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D23E9D-509A-49E3-B6F8-2A7E75DC4EEF}"/>
              </a:ext>
            </a:extLst>
          </p:cNvPr>
          <p:cNvSpPr txBox="1"/>
          <p:nvPr/>
        </p:nvSpPr>
        <p:spPr>
          <a:xfrm>
            <a:off x="-321823" y="201012"/>
            <a:ext cx="4556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 Black" panose="020B08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문제점 및 개선점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latin typeface="Source Sans Pro Black" panose="020B08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1840620"/>
            <a:ext cx="3990916" cy="769441"/>
            <a:chOff x="4883167" y="4166027"/>
            <a:chExt cx="3990916" cy="76944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5" y="4166027"/>
              <a:ext cx="25569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색상이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여러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개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상품의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경우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전부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이미지를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하단에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배치함으로서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상품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간의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간격이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줄어들고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답답해보이는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느낌이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든다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7" y="4228270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문제점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26" name="Group 15">
            <a:extLst>
              <a:ext uri="{FF2B5EF4-FFF2-40B4-BE49-F238E27FC236}">
                <a16:creationId xmlns:a16="http://schemas.microsoft.com/office/drawing/2014/main" id="{AF672ABA-48B5-43C0-827C-AA25F9FC3F9C}"/>
              </a:ext>
            </a:extLst>
          </p:cNvPr>
          <p:cNvGrpSpPr/>
          <p:nvPr/>
        </p:nvGrpSpPr>
        <p:grpSpPr>
          <a:xfrm>
            <a:off x="7667040" y="4444693"/>
            <a:ext cx="4292343" cy="1107996"/>
            <a:chOff x="4883166" y="4166027"/>
            <a:chExt cx="4292343" cy="11079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A75E1-024D-4182-9B0F-1965CD824D89}"/>
                </a:ext>
              </a:extLst>
            </p:cNvPr>
            <p:cNvSpPr txBox="1"/>
            <p:nvPr/>
          </p:nvSpPr>
          <p:spPr>
            <a:xfrm>
              <a:off x="6317134" y="4166027"/>
              <a:ext cx="285837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색상이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여러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개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상품의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경우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컬러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표로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대체하여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상품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간의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간격의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통일감을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줄 수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있도록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</a:p>
            <a:p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컬러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표는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메인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상품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이미지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하단에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배치할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수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있도록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하며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컬러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개수를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기재하여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깔끔한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느낌이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들 수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있도록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한다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에스코어 드림 4 Regular" pitchFamily="34" charset="0"/>
                  <a:cs typeface="에스코어 드림 4 Regular" pitchFamily="34" charset="0"/>
                </a:rPr>
                <a:t>.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95F367F-C90B-4106-BA10-741B9317AD6D}"/>
                </a:ext>
              </a:extLst>
            </p:cNvPr>
            <p:cNvSpPr txBox="1"/>
            <p:nvPr/>
          </p:nvSpPr>
          <p:spPr>
            <a:xfrm>
              <a:off x="4883166" y="4346845"/>
              <a:ext cx="1912471" cy="492443"/>
            </a:xfrm>
            <a:prstGeom prst="rect">
              <a:avLst/>
            </a:prstGeom>
            <a:noFill/>
          </p:spPr>
          <p:txBody>
            <a:bodyPr wrap="square" lIns="91440" tIns="0" rIns="91440" bIns="0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· </a:t>
              </a:r>
              <a:r>
                <a:rPr lang="ko-KR" altLang="en-US" sz="3200" spc="-1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ource Sans Pro Black" panose="020B0803030403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개선점</a:t>
              </a:r>
              <a:endParaRPr lang="id-ID" sz="3200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Black" panose="020B0803030403020204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2" name="그룹 1001"/>
          <p:cNvGrpSpPr/>
          <p:nvPr/>
        </p:nvGrpSpPr>
        <p:grpSpPr>
          <a:xfrm>
            <a:off x="2156799" y="1193601"/>
            <a:ext cx="4493383" cy="4675185"/>
            <a:chOff x="6554232" y="2282191"/>
            <a:chExt cx="5758262" cy="6813944"/>
          </a:xfrm>
        </p:grpSpPr>
        <p:pic>
          <p:nvPicPr>
            <p:cNvPr id="13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554232" y="2282191"/>
              <a:ext cx="5758262" cy="681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6444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625</Words>
  <Application>Microsoft Office PowerPoint</Application>
  <PresentationFormat>와이드스크린</PresentationFormat>
  <Paragraphs>151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40" baseType="lpstr">
      <vt:lpstr>Noto Sans KR</vt:lpstr>
      <vt:lpstr>Open Sans</vt:lpstr>
      <vt:lpstr>Source Sans Pro</vt:lpstr>
      <vt:lpstr>Source Sans Pro Black</vt:lpstr>
      <vt:lpstr>Source Sans Pro Light</vt:lpstr>
      <vt:lpstr>맑은 고딕</vt:lpstr>
      <vt:lpstr>에스코어 드림 4 Regular</vt:lpstr>
      <vt:lpstr>에스코어 드림 5 Medium</vt:lpstr>
      <vt:lpstr>Arial</vt:lpstr>
      <vt:lpstr>Calibri</vt:lpstr>
      <vt:lpstr>Lato</vt:lpstr>
      <vt:lpstr>Lato Black</vt:lpstr>
      <vt:lpstr>Lato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RITS</dc:creator>
  <cp:lastModifiedBy>user</cp:lastModifiedBy>
  <cp:revision>86</cp:revision>
  <dcterms:created xsi:type="dcterms:W3CDTF">2017-09-30T14:47:56Z</dcterms:created>
  <dcterms:modified xsi:type="dcterms:W3CDTF">2021-08-20T07:00:05Z</dcterms:modified>
</cp:coreProperties>
</file>

<file path=docProps/thumbnail.jpeg>
</file>